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1" r:id="rId4"/>
    <p:sldId id="261" r:id="rId5"/>
    <p:sldId id="263" r:id="rId6"/>
    <p:sldId id="267" r:id="rId7"/>
    <p:sldId id="268" r:id="rId8"/>
    <p:sldId id="264" r:id="rId9"/>
    <p:sldId id="265" r:id="rId10"/>
    <p:sldId id="272" r:id="rId11"/>
    <p:sldId id="273" r:id="rId12"/>
    <p:sldId id="274"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8BD8D-0FD6-4EBD-B2EC-4109AFDA601D}" v="20" dt="2024-06-04T18:24:22.584"/>
    <p1510:client id="{8185C156-0479-4A3A-910D-0FE93EB98E5F}" v="15" dt="2024-06-04T20:12:07.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4660"/>
  </p:normalViewPr>
  <p:slideViewPr>
    <p:cSldViewPr snapToGrid="0">
      <p:cViewPr varScale="1">
        <p:scale>
          <a:sx n="141" d="100"/>
          <a:sy n="141" d="100"/>
        </p:scale>
        <p:origin x="114"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tz, John-Joseph Michael" userId="1898876a-2ea5-4628-8cef-2eba2f32ede5" providerId="ADAL" clId="{8185C156-0479-4A3A-910D-0FE93EB98E5F}"/>
    <pc:docChg chg="undo custSel modSld">
      <pc:chgData name="Hertz, John-Joseph Michael" userId="1898876a-2ea5-4628-8cef-2eba2f32ede5" providerId="ADAL" clId="{8185C156-0479-4A3A-910D-0FE93EB98E5F}" dt="2024-06-04T20:39:20.756" v="1759" actId="20577"/>
      <pc:docMkLst>
        <pc:docMk/>
      </pc:docMkLst>
      <pc:sldChg chg="modSp mod">
        <pc:chgData name="Hertz, John-Joseph Michael" userId="1898876a-2ea5-4628-8cef-2eba2f32ede5" providerId="ADAL" clId="{8185C156-0479-4A3A-910D-0FE93EB98E5F}" dt="2024-06-04T19:51:41.741" v="1" actId="20577"/>
        <pc:sldMkLst>
          <pc:docMk/>
          <pc:sldMk cId="825623477" sldId="256"/>
        </pc:sldMkLst>
        <pc:spChg chg="mod">
          <ac:chgData name="Hertz, John-Joseph Michael" userId="1898876a-2ea5-4628-8cef-2eba2f32ede5" providerId="ADAL" clId="{8185C156-0479-4A3A-910D-0FE93EB98E5F}" dt="2024-06-04T19:51:41.741" v="1" actId="20577"/>
          <ac:spMkLst>
            <pc:docMk/>
            <pc:sldMk cId="825623477" sldId="256"/>
            <ac:spMk id="2" creationId="{99320D79-F975-ED54-6FE0-BB59C2D8E612}"/>
          </ac:spMkLst>
        </pc:spChg>
      </pc:sldChg>
      <pc:sldChg chg="addSp delSp modSp mod">
        <pc:chgData name="Hertz, John-Joseph Michael" userId="1898876a-2ea5-4628-8cef-2eba2f32ede5" providerId="ADAL" clId="{8185C156-0479-4A3A-910D-0FE93EB98E5F}" dt="2024-06-04T20:11:47.819" v="652" actId="207"/>
        <pc:sldMkLst>
          <pc:docMk/>
          <pc:sldMk cId="2638483450" sldId="263"/>
        </pc:sldMkLst>
        <pc:spChg chg="add del">
          <ac:chgData name="Hertz, John-Joseph Michael" userId="1898876a-2ea5-4628-8cef-2eba2f32ede5" providerId="ADAL" clId="{8185C156-0479-4A3A-910D-0FE93EB98E5F}" dt="2024-06-04T20:10:47.862" v="649" actId="478"/>
          <ac:spMkLst>
            <pc:docMk/>
            <pc:sldMk cId="2638483450" sldId="263"/>
            <ac:spMk id="3" creationId="{E32014C8-68EE-29D0-C1F8-940A3A24DDA2}"/>
          </ac:spMkLst>
        </pc:spChg>
        <pc:spChg chg="add mod">
          <ac:chgData name="Hertz, John-Joseph Michael" userId="1898876a-2ea5-4628-8cef-2eba2f32ede5" providerId="ADAL" clId="{8185C156-0479-4A3A-910D-0FE93EB98E5F}" dt="2024-06-04T20:11:47.819" v="652" actId="207"/>
          <ac:spMkLst>
            <pc:docMk/>
            <pc:sldMk cId="2638483450" sldId="263"/>
            <ac:spMk id="8" creationId="{8323DFE0-DC24-2659-B1D3-4826FB0C2F54}"/>
          </ac:spMkLst>
        </pc:spChg>
      </pc:sldChg>
      <pc:sldChg chg="addSp modSp mod">
        <pc:chgData name="Hertz, John-Joseph Michael" userId="1898876a-2ea5-4628-8cef-2eba2f32ede5" providerId="ADAL" clId="{8185C156-0479-4A3A-910D-0FE93EB98E5F}" dt="2024-06-04T20:27:11.150" v="1042" actId="14100"/>
        <pc:sldMkLst>
          <pc:docMk/>
          <pc:sldMk cId="97268723" sldId="264"/>
        </pc:sldMkLst>
        <pc:spChg chg="mod">
          <ac:chgData name="Hertz, John-Joseph Michael" userId="1898876a-2ea5-4628-8cef-2eba2f32ede5" providerId="ADAL" clId="{8185C156-0479-4A3A-910D-0FE93EB98E5F}" dt="2024-06-04T20:27:11.150" v="1042" actId="14100"/>
          <ac:spMkLst>
            <pc:docMk/>
            <pc:sldMk cId="97268723" sldId="264"/>
            <ac:spMk id="3" creationId="{EA39DEB6-526D-428C-AE54-B22C339F3779}"/>
          </ac:spMkLst>
        </pc:spChg>
        <pc:spChg chg="add mod">
          <ac:chgData name="Hertz, John-Joseph Michael" userId="1898876a-2ea5-4628-8cef-2eba2f32ede5" providerId="ADAL" clId="{8185C156-0479-4A3A-910D-0FE93EB98E5F}" dt="2024-06-04T20:11:59.596" v="655"/>
          <ac:spMkLst>
            <pc:docMk/>
            <pc:sldMk cId="97268723" sldId="264"/>
            <ac:spMk id="4" creationId="{B669FB47-363E-B919-699E-DA17488037C9}"/>
          </ac:spMkLst>
        </pc:spChg>
        <pc:spChg chg="mod">
          <ac:chgData name="Hertz, John-Joseph Michael" userId="1898876a-2ea5-4628-8cef-2eba2f32ede5" providerId="ADAL" clId="{8185C156-0479-4A3A-910D-0FE93EB98E5F}" dt="2024-06-04T20:27:03.838" v="1041" actId="14100"/>
          <ac:spMkLst>
            <pc:docMk/>
            <pc:sldMk cId="97268723" sldId="264"/>
            <ac:spMk id="7" creationId="{7F6B5E75-6495-0CDE-B1B7-94D1190314D0}"/>
          </ac:spMkLst>
        </pc:spChg>
        <pc:picChg chg="mod">
          <ac:chgData name="Hertz, John-Joseph Michael" userId="1898876a-2ea5-4628-8cef-2eba2f32ede5" providerId="ADAL" clId="{8185C156-0479-4A3A-910D-0FE93EB98E5F}" dt="2024-06-04T20:14:42.591" v="715" actId="14861"/>
          <ac:picMkLst>
            <pc:docMk/>
            <pc:sldMk cId="97268723" sldId="264"/>
            <ac:picMk id="5" creationId="{D633A954-2E87-F22B-3502-E371583E15E2}"/>
          </ac:picMkLst>
        </pc:picChg>
      </pc:sldChg>
      <pc:sldChg chg="addSp modSp">
        <pc:chgData name="Hertz, John-Joseph Michael" userId="1898876a-2ea5-4628-8cef-2eba2f32ede5" providerId="ADAL" clId="{8185C156-0479-4A3A-910D-0FE93EB98E5F}" dt="2024-06-04T20:12:01.015" v="656"/>
        <pc:sldMkLst>
          <pc:docMk/>
          <pc:sldMk cId="3672819444" sldId="265"/>
        </pc:sldMkLst>
        <pc:spChg chg="add mod">
          <ac:chgData name="Hertz, John-Joseph Michael" userId="1898876a-2ea5-4628-8cef-2eba2f32ede5" providerId="ADAL" clId="{8185C156-0479-4A3A-910D-0FE93EB98E5F}" dt="2024-06-04T20:12:01.015" v="656"/>
          <ac:spMkLst>
            <pc:docMk/>
            <pc:sldMk cId="3672819444" sldId="265"/>
            <ac:spMk id="4" creationId="{4FAD8032-C5B2-34D2-0C7F-8E5C91990513}"/>
          </ac:spMkLst>
        </pc:spChg>
      </pc:sldChg>
      <pc:sldChg chg="addSp modSp">
        <pc:chgData name="Hertz, John-Joseph Michael" userId="1898876a-2ea5-4628-8cef-2eba2f32ede5" providerId="ADAL" clId="{8185C156-0479-4A3A-910D-0FE93EB98E5F}" dt="2024-06-04T20:11:54.451" v="653"/>
        <pc:sldMkLst>
          <pc:docMk/>
          <pc:sldMk cId="2896715095" sldId="267"/>
        </pc:sldMkLst>
        <pc:spChg chg="add mod">
          <ac:chgData name="Hertz, John-Joseph Michael" userId="1898876a-2ea5-4628-8cef-2eba2f32ede5" providerId="ADAL" clId="{8185C156-0479-4A3A-910D-0FE93EB98E5F}" dt="2024-06-04T20:11:54.451" v="653"/>
          <ac:spMkLst>
            <pc:docMk/>
            <pc:sldMk cId="2896715095" sldId="267"/>
            <ac:spMk id="4" creationId="{4E64AE4F-BB90-0B3B-2DA2-3B6A46A2EC9B}"/>
          </ac:spMkLst>
        </pc:spChg>
      </pc:sldChg>
      <pc:sldChg chg="addSp delSp modSp mod">
        <pc:chgData name="Hertz, John-Joseph Michael" userId="1898876a-2ea5-4628-8cef-2eba2f32ede5" providerId="ADAL" clId="{8185C156-0479-4A3A-910D-0FE93EB98E5F}" dt="2024-06-04T20:14:35.726" v="714" actId="14861"/>
        <pc:sldMkLst>
          <pc:docMk/>
          <pc:sldMk cId="481480618" sldId="268"/>
        </pc:sldMkLst>
        <pc:spChg chg="mod">
          <ac:chgData name="Hertz, John-Joseph Michael" userId="1898876a-2ea5-4628-8cef-2eba2f32ede5" providerId="ADAL" clId="{8185C156-0479-4A3A-910D-0FE93EB98E5F}" dt="2024-06-04T20:12:21.870" v="661" actId="1076"/>
          <ac:spMkLst>
            <pc:docMk/>
            <pc:sldMk cId="481480618" sldId="268"/>
            <ac:spMk id="2" creationId="{BE2A8D39-6A47-4BE0-9A66-15C160B7594F}"/>
          </ac:spMkLst>
        </pc:spChg>
        <pc:spChg chg="mod">
          <ac:chgData name="Hertz, John-Joseph Michael" userId="1898876a-2ea5-4628-8cef-2eba2f32ede5" providerId="ADAL" clId="{8185C156-0479-4A3A-910D-0FE93EB98E5F}" dt="2024-06-04T20:14:20.906" v="712" actId="404"/>
          <ac:spMkLst>
            <pc:docMk/>
            <pc:sldMk cId="481480618" sldId="268"/>
            <ac:spMk id="3" creationId="{C0705869-4504-4269-936A-2296E70589A3}"/>
          </ac:spMkLst>
        </pc:spChg>
        <pc:spChg chg="add del mod">
          <ac:chgData name="Hertz, John-Joseph Michael" userId="1898876a-2ea5-4628-8cef-2eba2f32ede5" providerId="ADAL" clId="{8185C156-0479-4A3A-910D-0FE93EB98E5F}" dt="2024-06-04T20:06:13.446" v="610" actId="478"/>
          <ac:spMkLst>
            <pc:docMk/>
            <pc:sldMk cId="481480618" sldId="268"/>
            <ac:spMk id="6" creationId="{F5E793BF-089C-3725-1417-2E03FC6E9EDC}"/>
          </ac:spMkLst>
        </pc:spChg>
        <pc:spChg chg="add mod">
          <ac:chgData name="Hertz, John-Joseph Michael" userId="1898876a-2ea5-4628-8cef-2eba2f32ede5" providerId="ADAL" clId="{8185C156-0479-4A3A-910D-0FE93EB98E5F}" dt="2024-06-04T20:10:09.484" v="647" actId="14100"/>
          <ac:spMkLst>
            <pc:docMk/>
            <pc:sldMk cId="481480618" sldId="268"/>
            <ac:spMk id="8" creationId="{81D671D4-A574-4D9D-DBA1-9E0C5CC86A40}"/>
          </ac:spMkLst>
        </pc:spChg>
        <pc:spChg chg="add mod">
          <ac:chgData name="Hertz, John-Joseph Michael" userId="1898876a-2ea5-4628-8cef-2eba2f32ede5" providerId="ADAL" clId="{8185C156-0479-4A3A-910D-0FE93EB98E5F}" dt="2024-06-04T20:11:56.790" v="654"/>
          <ac:spMkLst>
            <pc:docMk/>
            <pc:sldMk cId="481480618" sldId="268"/>
            <ac:spMk id="9" creationId="{2877746B-E458-A027-55CA-8BE726D66392}"/>
          </ac:spMkLst>
        </pc:spChg>
        <pc:picChg chg="mod">
          <ac:chgData name="Hertz, John-Joseph Michael" userId="1898876a-2ea5-4628-8cef-2eba2f32ede5" providerId="ADAL" clId="{8185C156-0479-4A3A-910D-0FE93EB98E5F}" dt="2024-06-04T20:14:35.726" v="714" actId="14861"/>
          <ac:picMkLst>
            <pc:docMk/>
            <pc:sldMk cId="481480618" sldId="268"/>
            <ac:picMk id="4" creationId="{5EB8F4A8-6072-91C0-FB15-76B0530B21E7}"/>
          </ac:picMkLst>
        </pc:picChg>
        <pc:picChg chg="mod">
          <ac:chgData name="Hertz, John-Joseph Michael" userId="1898876a-2ea5-4628-8cef-2eba2f32ede5" providerId="ADAL" clId="{8185C156-0479-4A3A-910D-0FE93EB98E5F}" dt="2024-06-04T20:14:32.648" v="713" actId="14861"/>
          <ac:picMkLst>
            <pc:docMk/>
            <pc:sldMk cId="481480618" sldId="268"/>
            <ac:picMk id="5" creationId="{FAAAC8EB-8C66-B27A-0CFC-505386F8A370}"/>
          </ac:picMkLst>
        </pc:picChg>
        <pc:picChg chg="del mod">
          <ac:chgData name="Hertz, John-Joseph Michael" userId="1898876a-2ea5-4628-8cef-2eba2f32ede5" providerId="ADAL" clId="{8185C156-0479-4A3A-910D-0FE93EB98E5F}" dt="2024-06-04T20:09:11.707" v="627" actId="478"/>
          <ac:picMkLst>
            <pc:docMk/>
            <pc:sldMk cId="481480618" sldId="268"/>
            <ac:picMk id="7" creationId="{33C33142-B1F1-8C58-4F9F-9E11B2C530B1}"/>
          </ac:picMkLst>
        </pc:picChg>
      </pc:sldChg>
      <pc:sldChg chg="addSp modSp mod">
        <pc:chgData name="Hertz, John-Joseph Michael" userId="1898876a-2ea5-4628-8cef-2eba2f32ede5" providerId="ADAL" clId="{8185C156-0479-4A3A-910D-0FE93EB98E5F}" dt="2024-06-04T20:39:20.756" v="1759" actId="20577"/>
        <pc:sldMkLst>
          <pc:docMk/>
          <pc:sldMk cId="2756681254" sldId="270"/>
        </pc:sldMkLst>
        <pc:spChg chg="mod">
          <ac:chgData name="Hertz, John-Joseph Michael" userId="1898876a-2ea5-4628-8cef-2eba2f32ede5" providerId="ADAL" clId="{8185C156-0479-4A3A-910D-0FE93EB98E5F}" dt="2024-06-04T20:39:20.756" v="1759" actId="20577"/>
          <ac:spMkLst>
            <pc:docMk/>
            <pc:sldMk cId="2756681254" sldId="270"/>
            <ac:spMk id="3" creationId="{90FCD399-A7C8-4CE8-B2C1-7F6CABED055E}"/>
          </ac:spMkLst>
        </pc:spChg>
        <pc:spChg chg="add mod">
          <ac:chgData name="Hertz, John-Joseph Michael" userId="1898876a-2ea5-4628-8cef-2eba2f32ede5" providerId="ADAL" clId="{8185C156-0479-4A3A-910D-0FE93EB98E5F}" dt="2024-06-04T20:12:07.802" v="660"/>
          <ac:spMkLst>
            <pc:docMk/>
            <pc:sldMk cId="2756681254" sldId="270"/>
            <ac:spMk id="4" creationId="{F54B7097-1865-180C-198C-FE3A5DC5399F}"/>
          </ac:spMkLst>
        </pc:spChg>
      </pc:sldChg>
      <pc:sldChg chg="delSp modSp mod">
        <pc:chgData name="Hertz, John-Joseph Michael" userId="1898876a-2ea5-4628-8cef-2eba2f32ede5" providerId="ADAL" clId="{8185C156-0479-4A3A-910D-0FE93EB98E5F}" dt="2024-06-04T19:57:10.959" v="289" actId="114"/>
        <pc:sldMkLst>
          <pc:docMk/>
          <pc:sldMk cId="3859650889" sldId="271"/>
        </pc:sldMkLst>
        <pc:spChg chg="mod">
          <ac:chgData name="Hertz, John-Joseph Michael" userId="1898876a-2ea5-4628-8cef-2eba2f32ede5" providerId="ADAL" clId="{8185C156-0479-4A3A-910D-0FE93EB98E5F}" dt="2024-06-04T19:57:10.959" v="289" actId="114"/>
          <ac:spMkLst>
            <pc:docMk/>
            <pc:sldMk cId="3859650889" sldId="271"/>
            <ac:spMk id="3" creationId="{90B1BAD4-E27D-5E3E-4E17-518A4A5BB846}"/>
          </ac:spMkLst>
        </pc:spChg>
        <pc:spChg chg="mod">
          <ac:chgData name="Hertz, John-Joseph Michael" userId="1898876a-2ea5-4628-8cef-2eba2f32ede5" providerId="ADAL" clId="{8185C156-0479-4A3A-910D-0FE93EB98E5F}" dt="2024-06-04T19:52:21.247" v="6" actId="14100"/>
          <ac:spMkLst>
            <pc:docMk/>
            <pc:sldMk cId="3859650889" sldId="271"/>
            <ac:spMk id="4" creationId="{AA65A264-4E54-F0DA-8711-0B8B3A25E570}"/>
          </ac:spMkLst>
        </pc:spChg>
        <pc:spChg chg="del">
          <ac:chgData name="Hertz, John-Joseph Michael" userId="1898876a-2ea5-4628-8cef-2eba2f32ede5" providerId="ADAL" clId="{8185C156-0479-4A3A-910D-0FE93EB98E5F}" dt="2024-06-04T19:52:42.789" v="13" actId="478"/>
          <ac:spMkLst>
            <pc:docMk/>
            <pc:sldMk cId="3859650889" sldId="271"/>
            <ac:spMk id="6" creationId="{7940EF45-E4F5-0A8B-8634-05BDBCC5E453}"/>
          </ac:spMkLst>
        </pc:spChg>
      </pc:sldChg>
      <pc:sldChg chg="addSp modSp">
        <pc:chgData name="Hertz, John-Joseph Michael" userId="1898876a-2ea5-4628-8cef-2eba2f32ede5" providerId="ADAL" clId="{8185C156-0479-4A3A-910D-0FE93EB98E5F}" dt="2024-06-04T20:12:02.588" v="657"/>
        <pc:sldMkLst>
          <pc:docMk/>
          <pc:sldMk cId="1275250873" sldId="272"/>
        </pc:sldMkLst>
        <pc:spChg chg="add mod">
          <ac:chgData name="Hertz, John-Joseph Michael" userId="1898876a-2ea5-4628-8cef-2eba2f32ede5" providerId="ADAL" clId="{8185C156-0479-4A3A-910D-0FE93EB98E5F}" dt="2024-06-04T20:12:02.588" v="657"/>
          <ac:spMkLst>
            <pc:docMk/>
            <pc:sldMk cId="1275250873" sldId="272"/>
            <ac:spMk id="4" creationId="{126A9F8E-D143-C621-640C-1CB5789C70F4}"/>
          </ac:spMkLst>
        </pc:spChg>
      </pc:sldChg>
      <pc:sldChg chg="addSp modSp">
        <pc:chgData name="Hertz, John-Joseph Michael" userId="1898876a-2ea5-4628-8cef-2eba2f32ede5" providerId="ADAL" clId="{8185C156-0479-4A3A-910D-0FE93EB98E5F}" dt="2024-06-04T20:12:05.727" v="658"/>
        <pc:sldMkLst>
          <pc:docMk/>
          <pc:sldMk cId="1429249285" sldId="273"/>
        </pc:sldMkLst>
        <pc:spChg chg="add mod">
          <ac:chgData name="Hertz, John-Joseph Michael" userId="1898876a-2ea5-4628-8cef-2eba2f32ede5" providerId="ADAL" clId="{8185C156-0479-4A3A-910D-0FE93EB98E5F}" dt="2024-06-04T20:12:05.727" v="658"/>
          <ac:spMkLst>
            <pc:docMk/>
            <pc:sldMk cId="1429249285" sldId="273"/>
            <ac:spMk id="4" creationId="{9C0E8709-2E98-5004-EEE3-712034487722}"/>
          </ac:spMkLst>
        </pc:spChg>
      </pc:sldChg>
      <pc:sldChg chg="addSp modSp mod">
        <pc:chgData name="Hertz, John-Joseph Michael" userId="1898876a-2ea5-4628-8cef-2eba2f32ede5" providerId="ADAL" clId="{8185C156-0479-4A3A-910D-0FE93EB98E5F}" dt="2024-06-04T20:37:42.512" v="1685" actId="20577"/>
        <pc:sldMkLst>
          <pc:docMk/>
          <pc:sldMk cId="148548823" sldId="274"/>
        </pc:sldMkLst>
        <pc:spChg chg="add mod">
          <ac:chgData name="Hertz, John-Joseph Michael" userId="1898876a-2ea5-4628-8cef-2eba2f32ede5" providerId="ADAL" clId="{8185C156-0479-4A3A-910D-0FE93EB98E5F}" dt="2024-06-04T20:12:06.745" v="659"/>
          <ac:spMkLst>
            <pc:docMk/>
            <pc:sldMk cId="148548823" sldId="274"/>
            <ac:spMk id="4" creationId="{B209E59B-1C18-E820-A2E2-BF3F7CF581DD}"/>
          </ac:spMkLst>
        </pc:spChg>
        <pc:spChg chg="mod">
          <ac:chgData name="Hertz, John-Joseph Michael" userId="1898876a-2ea5-4628-8cef-2eba2f32ede5" providerId="ADAL" clId="{8185C156-0479-4A3A-910D-0FE93EB98E5F}" dt="2024-06-04T20:37:42.512" v="1685" actId="20577"/>
          <ac:spMkLst>
            <pc:docMk/>
            <pc:sldMk cId="148548823" sldId="274"/>
            <ac:spMk id="5" creationId="{0D048E4E-3F0D-1058-DDB2-BE31E38FFBA0}"/>
          </ac:spMkLst>
        </pc:spChg>
      </pc:sldChg>
    </pc:docChg>
  </pc:docChgLst>
  <pc:docChgLst>
    <pc:chgData name="Bobby French" userId="1a5c625f-4646-4244-a7c8-3bb458b35d93" providerId="ADAL" clId="{1D58BD8D-0FD6-4EBD-B2EC-4109AFDA601D}"/>
    <pc:docChg chg="custSel addSld delSld modSld">
      <pc:chgData name="Bobby French" userId="1a5c625f-4646-4244-a7c8-3bb458b35d93" providerId="ADAL" clId="{1D58BD8D-0FD6-4EBD-B2EC-4109AFDA601D}" dt="2024-06-04T19:26:03.591" v="2253" actId="20577"/>
      <pc:docMkLst>
        <pc:docMk/>
      </pc:docMkLst>
      <pc:sldChg chg="modSp mod">
        <pc:chgData name="Bobby French" userId="1a5c625f-4646-4244-a7c8-3bb458b35d93" providerId="ADAL" clId="{1D58BD8D-0FD6-4EBD-B2EC-4109AFDA601D}" dt="2024-06-04T19:08:21.521" v="2228" actId="2711"/>
        <pc:sldMkLst>
          <pc:docMk/>
          <pc:sldMk cId="825623477" sldId="256"/>
        </pc:sldMkLst>
        <pc:spChg chg="mod">
          <ac:chgData name="Bobby French" userId="1a5c625f-4646-4244-a7c8-3bb458b35d93" providerId="ADAL" clId="{1D58BD8D-0FD6-4EBD-B2EC-4109AFDA601D}" dt="2024-06-04T19:08:21.521" v="2228" actId="2711"/>
          <ac:spMkLst>
            <pc:docMk/>
            <pc:sldMk cId="825623477" sldId="256"/>
            <ac:spMk id="2" creationId="{99320D79-F975-ED54-6FE0-BB59C2D8E612}"/>
          </ac:spMkLst>
        </pc:spChg>
        <pc:spChg chg="mod">
          <ac:chgData name="Bobby French" userId="1a5c625f-4646-4244-a7c8-3bb458b35d93" providerId="ADAL" clId="{1D58BD8D-0FD6-4EBD-B2EC-4109AFDA601D}" dt="2024-06-04T16:54:18.304" v="81" actId="1076"/>
          <ac:spMkLst>
            <pc:docMk/>
            <pc:sldMk cId="825623477" sldId="256"/>
            <ac:spMk id="3" creationId="{9BBE3677-161E-49B9-FF6B-378D11783969}"/>
          </ac:spMkLst>
        </pc:spChg>
      </pc:sldChg>
      <pc:sldChg chg="delSp modSp mod">
        <pc:chgData name="Bobby French" userId="1a5c625f-4646-4244-a7c8-3bb458b35d93" providerId="ADAL" clId="{1D58BD8D-0FD6-4EBD-B2EC-4109AFDA601D}" dt="2024-06-04T19:09:34.106" v="2233" actId="21"/>
        <pc:sldMkLst>
          <pc:docMk/>
          <pc:sldMk cId="2039859084" sldId="260"/>
        </pc:sldMkLst>
        <pc:spChg chg="del mod">
          <ac:chgData name="Bobby French" userId="1a5c625f-4646-4244-a7c8-3bb458b35d93" providerId="ADAL" clId="{1D58BD8D-0FD6-4EBD-B2EC-4109AFDA601D}" dt="2024-06-04T19:09:34.106" v="2233" actId="21"/>
          <ac:spMkLst>
            <pc:docMk/>
            <pc:sldMk cId="2039859084" sldId="260"/>
            <ac:spMk id="2" creationId="{9DC0549A-5F2B-8135-9B04-80CC6880E510}"/>
          </ac:spMkLst>
        </pc:spChg>
        <pc:spChg chg="mod">
          <ac:chgData name="Bobby French" userId="1a5c625f-4646-4244-a7c8-3bb458b35d93" providerId="ADAL" clId="{1D58BD8D-0FD6-4EBD-B2EC-4109AFDA601D}" dt="2024-06-04T19:09:15.704" v="2232" actId="115"/>
          <ac:spMkLst>
            <pc:docMk/>
            <pc:sldMk cId="2039859084" sldId="260"/>
            <ac:spMk id="3" creationId="{06204A10-B070-8EF0-F594-0AF287288417}"/>
          </ac:spMkLst>
        </pc:spChg>
      </pc:sldChg>
      <pc:sldChg chg="addSp modSp mod">
        <pc:chgData name="Bobby French" userId="1a5c625f-4646-4244-a7c8-3bb458b35d93" providerId="ADAL" clId="{1D58BD8D-0FD6-4EBD-B2EC-4109AFDA601D}" dt="2024-06-04T17:33:20.339" v="528" actId="1076"/>
        <pc:sldMkLst>
          <pc:docMk/>
          <pc:sldMk cId="1451831892" sldId="261"/>
        </pc:sldMkLst>
        <pc:spChg chg="mod">
          <ac:chgData name="Bobby French" userId="1a5c625f-4646-4244-a7c8-3bb458b35d93" providerId="ADAL" clId="{1D58BD8D-0FD6-4EBD-B2EC-4109AFDA601D}" dt="2024-06-04T17:32:35.753" v="524" actId="20577"/>
          <ac:spMkLst>
            <pc:docMk/>
            <pc:sldMk cId="1451831892" sldId="261"/>
            <ac:spMk id="2" creationId="{8064FB87-62CB-1CA2-49D4-54642B7D08ED}"/>
          </ac:spMkLst>
        </pc:spChg>
        <pc:spChg chg="mod">
          <ac:chgData name="Bobby French" userId="1a5c625f-4646-4244-a7c8-3bb458b35d93" providerId="ADAL" clId="{1D58BD8D-0FD6-4EBD-B2EC-4109AFDA601D}" dt="2024-06-04T17:31:18.434" v="434" actId="27636"/>
          <ac:spMkLst>
            <pc:docMk/>
            <pc:sldMk cId="1451831892" sldId="261"/>
            <ac:spMk id="3" creationId="{C6625A33-E1C2-E43C-3DA8-CA52F234A22A}"/>
          </ac:spMkLst>
        </pc:spChg>
        <pc:spChg chg="add mod">
          <ac:chgData name="Bobby French" userId="1a5c625f-4646-4244-a7c8-3bb458b35d93" providerId="ADAL" clId="{1D58BD8D-0FD6-4EBD-B2EC-4109AFDA601D}" dt="2024-06-04T17:33:20.339" v="528" actId="1076"/>
          <ac:spMkLst>
            <pc:docMk/>
            <pc:sldMk cId="1451831892" sldId="261"/>
            <ac:spMk id="6" creationId="{4A381DD3-6D1C-32D3-3A21-B70179DC497F}"/>
          </ac:spMkLst>
        </pc:spChg>
        <pc:picChg chg="add mod">
          <ac:chgData name="Bobby French" userId="1a5c625f-4646-4244-a7c8-3bb458b35d93" providerId="ADAL" clId="{1D58BD8D-0FD6-4EBD-B2EC-4109AFDA601D}" dt="2024-06-04T17:33:02.290" v="526" actId="14100"/>
          <ac:picMkLst>
            <pc:docMk/>
            <pc:sldMk cId="1451831892" sldId="261"/>
            <ac:picMk id="4" creationId="{9A4EE3DA-3036-7D66-5D01-A6A9F6FB5CA5}"/>
          </ac:picMkLst>
        </pc:picChg>
      </pc:sldChg>
      <pc:sldChg chg="addSp delSp modSp mod">
        <pc:chgData name="Bobby French" userId="1a5c625f-4646-4244-a7c8-3bb458b35d93" providerId="ADAL" clId="{1D58BD8D-0FD6-4EBD-B2EC-4109AFDA601D}" dt="2024-06-04T17:46:14.559" v="542" actId="14100"/>
        <pc:sldMkLst>
          <pc:docMk/>
          <pc:sldMk cId="2638483450" sldId="263"/>
        </pc:sldMkLst>
        <pc:spChg chg="del mod">
          <ac:chgData name="Bobby French" userId="1a5c625f-4646-4244-a7c8-3bb458b35d93" providerId="ADAL" clId="{1D58BD8D-0FD6-4EBD-B2EC-4109AFDA601D}" dt="2024-06-04T17:40:33.347" v="532" actId="478"/>
          <ac:spMkLst>
            <pc:docMk/>
            <pc:sldMk cId="2638483450" sldId="263"/>
            <ac:spMk id="3" creationId="{CE8A4EEB-0B57-E9A1-C5E1-6CA929630767}"/>
          </ac:spMkLst>
        </pc:spChg>
        <pc:spChg chg="add mod">
          <ac:chgData name="Bobby French" userId="1a5c625f-4646-4244-a7c8-3bb458b35d93" providerId="ADAL" clId="{1D58BD8D-0FD6-4EBD-B2EC-4109AFDA601D}" dt="2024-06-04T17:45:28.524" v="534" actId="1076"/>
          <ac:spMkLst>
            <pc:docMk/>
            <pc:sldMk cId="2638483450" sldId="263"/>
            <ac:spMk id="4" creationId="{9A927E53-E67F-BC00-B2AB-65ADF4735380}"/>
          </ac:spMkLst>
        </pc:spChg>
        <pc:spChg chg="add mod">
          <ac:chgData name="Bobby French" userId="1a5c625f-4646-4244-a7c8-3bb458b35d93" providerId="ADAL" clId="{1D58BD8D-0FD6-4EBD-B2EC-4109AFDA601D}" dt="2024-06-04T17:40:23.312" v="531" actId="1076"/>
          <ac:spMkLst>
            <pc:docMk/>
            <pc:sldMk cId="2638483450" sldId="263"/>
            <ac:spMk id="5" creationId="{8A3100F9-8478-7F3D-0F46-B3D54E5C87B9}"/>
          </ac:spMkLst>
        </pc:spChg>
        <pc:picChg chg="add mod">
          <ac:chgData name="Bobby French" userId="1a5c625f-4646-4244-a7c8-3bb458b35d93" providerId="ADAL" clId="{1D58BD8D-0FD6-4EBD-B2EC-4109AFDA601D}" dt="2024-06-04T17:45:51.955" v="538" actId="14100"/>
          <ac:picMkLst>
            <pc:docMk/>
            <pc:sldMk cId="2638483450" sldId="263"/>
            <ac:picMk id="6" creationId="{9645263B-8300-7CE0-D7AA-B0004ED88AF0}"/>
          </ac:picMkLst>
        </pc:picChg>
        <pc:picChg chg="add mod">
          <ac:chgData name="Bobby French" userId="1a5c625f-4646-4244-a7c8-3bb458b35d93" providerId="ADAL" clId="{1D58BD8D-0FD6-4EBD-B2EC-4109AFDA601D}" dt="2024-06-04T17:46:14.559" v="542" actId="14100"/>
          <ac:picMkLst>
            <pc:docMk/>
            <pc:sldMk cId="2638483450" sldId="263"/>
            <ac:picMk id="7" creationId="{E4F24876-4339-66C4-3D44-8A382A250590}"/>
          </ac:picMkLst>
        </pc:picChg>
        <pc:picChg chg="add mod">
          <ac:chgData name="Bobby French" userId="1a5c625f-4646-4244-a7c8-3bb458b35d93" providerId="ADAL" clId="{1D58BD8D-0FD6-4EBD-B2EC-4109AFDA601D}" dt="2024-06-04T17:45:31.412" v="535" actId="1076"/>
          <ac:picMkLst>
            <pc:docMk/>
            <pc:sldMk cId="2638483450" sldId="263"/>
            <ac:picMk id="1025" creationId="{956CC340-0A35-C0FC-EAD9-F2B9214CD987}"/>
          </ac:picMkLst>
        </pc:picChg>
      </pc:sldChg>
      <pc:sldChg chg="addSp modSp mod">
        <pc:chgData name="Bobby French" userId="1a5c625f-4646-4244-a7c8-3bb458b35d93" providerId="ADAL" clId="{1D58BD8D-0FD6-4EBD-B2EC-4109AFDA601D}" dt="2024-06-04T19:26:03.591" v="2253" actId="20577"/>
        <pc:sldMkLst>
          <pc:docMk/>
          <pc:sldMk cId="97268723" sldId="264"/>
        </pc:sldMkLst>
        <pc:spChg chg="mod">
          <ac:chgData name="Bobby French" userId="1a5c625f-4646-4244-a7c8-3bb458b35d93" providerId="ADAL" clId="{1D58BD8D-0FD6-4EBD-B2EC-4109AFDA601D}" dt="2024-06-04T18:26:42.638" v="594" actId="255"/>
          <ac:spMkLst>
            <pc:docMk/>
            <pc:sldMk cId="97268723" sldId="264"/>
            <ac:spMk id="2" creationId="{24CBE507-4646-47AC-B2D6-BC6B2E5F4D4E}"/>
          </ac:spMkLst>
        </pc:spChg>
        <pc:spChg chg="mod">
          <ac:chgData name="Bobby French" userId="1a5c625f-4646-4244-a7c8-3bb458b35d93" providerId="ADAL" clId="{1D58BD8D-0FD6-4EBD-B2EC-4109AFDA601D}" dt="2024-06-04T18:29:32.420" v="605" actId="6549"/>
          <ac:spMkLst>
            <pc:docMk/>
            <pc:sldMk cId="97268723" sldId="264"/>
            <ac:spMk id="3" creationId="{EA39DEB6-526D-428C-AE54-B22C339F3779}"/>
          </ac:spMkLst>
        </pc:spChg>
        <pc:spChg chg="add mod">
          <ac:chgData name="Bobby French" userId="1a5c625f-4646-4244-a7c8-3bb458b35d93" providerId="ADAL" clId="{1D58BD8D-0FD6-4EBD-B2EC-4109AFDA601D}" dt="2024-06-04T19:26:03.591" v="2253" actId="20577"/>
          <ac:spMkLst>
            <pc:docMk/>
            <pc:sldMk cId="97268723" sldId="264"/>
            <ac:spMk id="7" creationId="{7F6B5E75-6495-0CDE-B1B7-94D1190314D0}"/>
          </ac:spMkLst>
        </pc:spChg>
        <pc:picChg chg="add mod">
          <ac:chgData name="Bobby French" userId="1a5c625f-4646-4244-a7c8-3bb458b35d93" providerId="ADAL" clId="{1D58BD8D-0FD6-4EBD-B2EC-4109AFDA601D}" dt="2024-06-04T18:29:46.504" v="608" actId="1076"/>
          <ac:picMkLst>
            <pc:docMk/>
            <pc:sldMk cId="97268723" sldId="264"/>
            <ac:picMk id="5" creationId="{D633A954-2E87-F22B-3502-E371583E15E2}"/>
          </ac:picMkLst>
        </pc:picChg>
      </pc:sldChg>
      <pc:sldChg chg="addSp delSp modSp mod">
        <pc:chgData name="Bobby French" userId="1a5c625f-4646-4244-a7c8-3bb458b35d93" providerId="ADAL" clId="{1D58BD8D-0FD6-4EBD-B2EC-4109AFDA601D}" dt="2024-06-04T18:34:12.673" v="629" actId="14100"/>
        <pc:sldMkLst>
          <pc:docMk/>
          <pc:sldMk cId="3672819444" sldId="265"/>
        </pc:sldMkLst>
        <pc:spChg chg="mod">
          <ac:chgData name="Bobby French" userId="1a5c625f-4646-4244-a7c8-3bb458b35d93" providerId="ADAL" clId="{1D58BD8D-0FD6-4EBD-B2EC-4109AFDA601D}" dt="2024-06-04T18:32:53.189" v="623" actId="255"/>
          <ac:spMkLst>
            <pc:docMk/>
            <pc:sldMk cId="3672819444" sldId="265"/>
            <ac:spMk id="2" creationId="{36ABE9CB-E7AD-4E6D-971F-75646A20BC0E}"/>
          </ac:spMkLst>
        </pc:spChg>
        <pc:spChg chg="del mod">
          <ac:chgData name="Bobby French" userId="1a5c625f-4646-4244-a7c8-3bb458b35d93" providerId="ADAL" clId="{1D58BD8D-0FD6-4EBD-B2EC-4109AFDA601D}" dt="2024-06-04T18:34:02.441" v="628"/>
          <ac:spMkLst>
            <pc:docMk/>
            <pc:sldMk cId="3672819444" sldId="265"/>
            <ac:spMk id="5" creationId="{DA6CADEE-9E32-4E53-ACEB-CC7599D8B68C}"/>
          </ac:spMkLst>
        </pc:spChg>
        <pc:picChg chg="add mod">
          <ac:chgData name="Bobby French" userId="1a5c625f-4646-4244-a7c8-3bb458b35d93" providerId="ADAL" clId="{1D58BD8D-0FD6-4EBD-B2EC-4109AFDA601D}" dt="2024-06-04T18:34:12.673" v="629" actId="14100"/>
          <ac:picMkLst>
            <pc:docMk/>
            <pc:sldMk cId="3672819444" sldId="265"/>
            <ac:picMk id="6" creationId="{EC92E502-BDC6-5485-991C-C8EF04C507F2}"/>
          </ac:picMkLst>
        </pc:picChg>
      </pc:sldChg>
      <pc:sldChg chg="addSp delSp modSp mod">
        <pc:chgData name="Bobby French" userId="1a5c625f-4646-4244-a7c8-3bb458b35d93" providerId="ADAL" clId="{1D58BD8D-0FD6-4EBD-B2EC-4109AFDA601D}" dt="2024-06-04T18:22:22.875" v="570" actId="14100"/>
        <pc:sldMkLst>
          <pc:docMk/>
          <pc:sldMk cId="2896715095" sldId="267"/>
        </pc:sldMkLst>
        <pc:spChg chg="mod">
          <ac:chgData name="Bobby French" userId="1a5c625f-4646-4244-a7c8-3bb458b35d93" providerId="ADAL" clId="{1D58BD8D-0FD6-4EBD-B2EC-4109AFDA601D}" dt="2024-06-04T18:18:46.331" v="548" actId="2711"/>
          <ac:spMkLst>
            <pc:docMk/>
            <pc:sldMk cId="2896715095" sldId="267"/>
            <ac:spMk id="2" creationId="{2A42D049-C1D9-459F-B01D-7F24A72CD43E}"/>
          </ac:spMkLst>
        </pc:spChg>
        <pc:spChg chg="mod">
          <ac:chgData name="Bobby French" userId="1a5c625f-4646-4244-a7c8-3bb458b35d93" providerId="ADAL" clId="{1D58BD8D-0FD6-4EBD-B2EC-4109AFDA601D}" dt="2024-06-04T18:21:56.503" v="566" actId="14100"/>
          <ac:spMkLst>
            <pc:docMk/>
            <pc:sldMk cId="2896715095" sldId="267"/>
            <ac:spMk id="3" creationId="{B64D898C-AE33-4319-8B4E-1B1B207BBF0C}"/>
          </ac:spMkLst>
        </pc:spChg>
        <pc:spChg chg="add del mod">
          <ac:chgData name="Bobby French" userId="1a5c625f-4646-4244-a7c8-3bb458b35d93" providerId="ADAL" clId="{1D58BD8D-0FD6-4EBD-B2EC-4109AFDA601D}" dt="2024-06-04T18:19:52.082" v="554"/>
          <ac:spMkLst>
            <pc:docMk/>
            <pc:sldMk cId="2896715095" sldId="267"/>
            <ac:spMk id="4" creationId="{584135AB-DFEA-B052-ADF5-1FF5882959D8}"/>
          </ac:spMkLst>
        </pc:spChg>
        <pc:spChg chg="add del mod">
          <ac:chgData name="Bobby French" userId="1a5c625f-4646-4244-a7c8-3bb458b35d93" providerId="ADAL" clId="{1D58BD8D-0FD6-4EBD-B2EC-4109AFDA601D}" dt="2024-06-04T18:19:52.082" v="554"/>
          <ac:spMkLst>
            <pc:docMk/>
            <pc:sldMk cId="2896715095" sldId="267"/>
            <ac:spMk id="5" creationId="{F8091360-18A1-EECD-6DFB-0570E9D739F2}"/>
          </ac:spMkLst>
        </pc:spChg>
        <pc:spChg chg="add del mod">
          <ac:chgData name="Bobby French" userId="1a5c625f-4646-4244-a7c8-3bb458b35d93" providerId="ADAL" clId="{1D58BD8D-0FD6-4EBD-B2EC-4109AFDA601D}" dt="2024-06-04T18:19:52.082" v="554"/>
          <ac:spMkLst>
            <pc:docMk/>
            <pc:sldMk cId="2896715095" sldId="267"/>
            <ac:spMk id="6" creationId="{B88DF7AC-7DFB-8DC3-BE38-B50CBB5726B2}"/>
          </ac:spMkLst>
        </pc:spChg>
        <pc:spChg chg="add del mod">
          <ac:chgData name="Bobby French" userId="1a5c625f-4646-4244-a7c8-3bb458b35d93" providerId="ADAL" clId="{1D58BD8D-0FD6-4EBD-B2EC-4109AFDA601D}" dt="2024-06-04T18:19:52.082" v="554"/>
          <ac:spMkLst>
            <pc:docMk/>
            <pc:sldMk cId="2896715095" sldId="267"/>
            <ac:spMk id="12" creationId="{8C0687AA-3375-71FD-DA26-B1325695EB9C}"/>
          </ac:spMkLst>
        </pc:spChg>
        <pc:spChg chg="add del mod">
          <ac:chgData name="Bobby French" userId="1a5c625f-4646-4244-a7c8-3bb458b35d93" providerId="ADAL" clId="{1D58BD8D-0FD6-4EBD-B2EC-4109AFDA601D}" dt="2024-06-04T18:19:52.082" v="554"/>
          <ac:spMkLst>
            <pc:docMk/>
            <pc:sldMk cId="2896715095" sldId="267"/>
            <ac:spMk id="13" creationId="{EB5765D2-D049-6027-9425-D3EF352A73C7}"/>
          </ac:spMkLst>
        </pc:spChg>
        <pc:spChg chg="add del mod">
          <ac:chgData name="Bobby French" userId="1a5c625f-4646-4244-a7c8-3bb458b35d93" providerId="ADAL" clId="{1D58BD8D-0FD6-4EBD-B2EC-4109AFDA601D}" dt="2024-06-04T18:19:52.082" v="554"/>
          <ac:spMkLst>
            <pc:docMk/>
            <pc:sldMk cId="2896715095" sldId="267"/>
            <ac:spMk id="14" creationId="{A5C3B4B7-C74A-1D74-9174-1212442AA50B}"/>
          </ac:spMkLst>
        </pc:spChg>
        <pc:picChg chg="add mod">
          <ac:chgData name="Bobby French" userId="1a5c625f-4646-4244-a7c8-3bb458b35d93" providerId="ADAL" clId="{1D58BD8D-0FD6-4EBD-B2EC-4109AFDA601D}" dt="2024-06-04T18:22:22.875" v="570" actId="14100"/>
          <ac:picMkLst>
            <pc:docMk/>
            <pc:sldMk cId="2896715095" sldId="267"/>
            <ac:picMk id="16" creationId="{95C0C13A-F10C-A036-735A-0329F2C63A4C}"/>
          </ac:picMkLst>
        </pc:picChg>
        <pc:picChg chg="add del mod">
          <ac:chgData name="Bobby French" userId="1a5c625f-4646-4244-a7c8-3bb458b35d93" providerId="ADAL" clId="{1D58BD8D-0FD6-4EBD-B2EC-4109AFDA601D}" dt="2024-06-04T18:19:52.082" v="554"/>
          <ac:picMkLst>
            <pc:docMk/>
            <pc:sldMk cId="2896715095" sldId="267"/>
            <ac:picMk id="2049" creationId="{3AD6C1F3-24A8-ED00-C396-41D30884783C}"/>
          </ac:picMkLst>
        </pc:picChg>
        <pc:cxnChg chg="add del mod">
          <ac:chgData name="Bobby French" userId="1a5c625f-4646-4244-a7c8-3bb458b35d93" providerId="ADAL" clId="{1D58BD8D-0FD6-4EBD-B2EC-4109AFDA601D}" dt="2024-06-04T18:19:52.082" v="554"/>
          <ac:cxnSpMkLst>
            <pc:docMk/>
            <pc:sldMk cId="2896715095" sldId="267"/>
            <ac:cxnSpMk id="7" creationId="{2BEDBDD4-FBDB-1DE9-6CCD-02E5FD15C747}"/>
          </ac:cxnSpMkLst>
        </pc:cxnChg>
        <pc:cxnChg chg="add del mod">
          <ac:chgData name="Bobby French" userId="1a5c625f-4646-4244-a7c8-3bb458b35d93" providerId="ADAL" clId="{1D58BD8D-0FD6-4EBD-B2EC-4109AFDA601D}" dt="2024-06-04T18:19:52.082" v="554"/>
          <ac:cxnSpMkLst>
            <pc:docMk/>
            <pc:sldMk cId="2896715095" sldId="267"/>
            <ac:cxnSpMk id="8" creationId="{47AAEF13-6FC9-7F95-1B61-E2442B114425}"/>
          </ac:cxnSpMkLst>
        </pc:cxnChg>
        <pc:cxnChg chg="add del mod">
          <ac:chgData name="Bobby French" userId="1a5c625f-4646-4244-a7c8-3bb458b35d93" providerId="ADAL" clId="{1D58BD8D-0FD6-4EBD-B2EC-4109AFDA601D}" dt="2024-06-04T18:19:52.082" v="554"/>
          <ac:cxnSpMkLst>
            <pc:docMk/>
            <pc:sldMk cId="2896715095" sldId="267"/>
            <ac:cxnSpMk id="9" creationId="{77A188DE-7B25-9C1B-C63F-4B4D5EFBD4A7}"/>
          </ac:cxnSpMkLst>
        </pc:cxnChg>
        <pc:cxnChg chg="add del mod">
          <ac:chgData name="Bobby French" userId="1a5c625f-4646-4244-a7c8-3bb458b35d93" providerId="ADAL" clId="{1D58BD8D-0FD6-4EBD-B2EC-4109AFDA601D}" dt="2024-06-04T18:19:52.082" v="554"/>
          <ac:cxnSpMkLst>
            <pc:docMk/>
            <pc:sldMk cId="2896715095" sldId="267"/>
            <ac:cxnSpMk id="10" creationId="{9A0AE25B-399A-8581-C906-972C0657F767}"/>
          </ac:cxnSpMkLst>
        </pc:cxnChg>
        <pc:cxnChg chg="add del mod">
          <ac:chgData name="Bobby French" userId="1a5c625f-4646-4244-a7c8-3bb458b35d93" providerId="ADAL" clId="{1D58BD8D-0FD6-4EBD-B2EC-4109AFDA601D}" dt="2024-06-04T18:19:52.082" v="554"/>
          <ac:cxnSpMkLst>
            <pc:docMk/>
            <pc:sldMk cId="2896715095" sldId="267"/>
            <ac:cxnSpMk id="11" creationId="{2A8A2879-560C-D371-DB3E-D41A6157B96A}"/>
          </ac:cxnSpMkLst>
        </pc:cxnChg>
      </pc:sldChg>
      <pc:sldChg chg="addSp modSp mod">
        <pc:chgData name="Bobby French" userId="1a5c625f-4646-4244-a7c8-3bb458b35d93" providerId="ADAL" clId="{1D58BD8D-0FD6-4EBD-B2EC-4109AFDA601D}" dt="2024-06-04T18:25:32.355" v="585" actId="1076"/>
        <pc:sldMkLst>
          <pc:docMk/>
          <pc:sldMk cId="481480618" sldId="268"/>
        </pc:sldMkLst>
        <pc:spChg chg="mod">
          <ac:chgData name="Bobby French" userId="1a5c625f-4646-4244-a7c8-3bb458b35d93" providerId="ADAL" clId="{1D58BD8D-0FD6-4EBD-B2EC-4109AFDA601D}" dt="2024-06-04T18:22:45.991" v="571"/>
          <ac:spMkLst>
            <pc:docMk/>
            <pc:sldMk cId="481480618" sldId="268"/>
            <ac:spMk id="2" creationId="{BE2A8D39-6A47-4BE0-9A66-15C160B7594F}"/>
          </ac:spMkLst>
        </pc:spChg>
        <pc:spChg chg="mod">
          <ac:chgData name="Bobby French" userId="1a5c625f-4646-4244-a7c8-3bb458b35d93" providerId="ADAL" clId="{1D58BD8D-0FD6-4EBD-B2EC-4109AFDA601D}" dt="2024-06-04T18:23:27.359" v="575" actId="20577"/>
          <ac:spMkLst>
            <pc:docMk/>
            <pc:sldMk cId="481480618" sldId="268"/>
            <ac:spMk id="3" creationId="{C0705869-4504-4269-936A-2296E70589A3}"/>
          </ac:spMkLst>
        </pc:spChg>
        <pc:picChg chg="add mod">
          <ac:chgData name="Bobby French" userId="1a5c625f-4646-4244-a7c8-3bb458b35d93" providerId="ADAL" clId="{1D58BD8D-0FD6-4EBD-B2EC-4109AFDA601D}" dt="2024-06-04T18:24:35.041" v="583" actId="1076"/>
          <ac:picMkLst>
            <pc:docMk/>
            <pc:sldMk cId="481480618" sldId="268"/>
            <ac:picMk id="4" creationId="{5EB8F4A8-6072-91C0-FB15-76B0530B21E7}"/>
          </ac:picMkLst>
        </pc:picChg>
        <pc:picChg chg="add mod">
          <ac:chgData name="Bobby French" userId="1a5c625f-4646-4244-a7c8-3bb458b35d93" providerId="ADAL" clId="{1D58BD8D-0FD6-4EBD-B2EC-4109AFDA601D}" dt="2024-06-04T18:24:27.330" v="581" actId="14100"/>
          <ac:picMkLst>
            <pc:docMk/>
            <pc:sldMk cId="481480618" sldId="268"/>
            <ac:picMk id="5" creationId="{FAAAC8EB-8C66-B27A-0CFC-505386F8A370}"/>
          </ac:picMkLst>
        </pc:picChg>
        <pc:picChg chg="add mod">
          <ac:chgData name="Bobby French" userId="1a5c625f-4646-4244-a7c8-3bb458b35d93" providerId="ADAL" clId="{1D58BD8D-0FD6-4EBD-B2EC-4109AFDA601D}" dt="2024-06-04T18:25:32.355" v="585" actId="1076"/>
          <ac:picMkLst>
            <pc:docMk/>
            <pc:sldMk cId="481480618" sldId="268"/>
            <ac:picMk id="7" creationId="{33C33142-B1F1-8C58-4F9F-9E11B2C530B1}"/>
          </ac:picMkLst>
        </pc:picChg>
      </pc:sldChg>
      <pc:sldChg chg="del">
        <pc:chgData name="Bobby French" userId="1a5c625f-4646-4244-a7c8-3bb458b35d93" providerId="ADAL" clId="{1D58BD8D-0FD6-4EBD-B2EC-4109AFDA601D}" dt="2024-06-04T18:55:48.874" v="1942" actId="2696"/>
        <pc:sldMkLst>
          <pc:docMk/>
          <pc:sldMk cId="2475115403" sldId="269"/>
        </pc:sldMkLst>
      </pc:sldChg>
      <pc:sldChg chg="modSp mod">
        <pc:chgData name="Bobby French" userId="1a5c625f-4646-4244-a7c8-3bb458b35d93" providerId="ADAL" clId="{1D58BD8D-0FD6-4EBD-B2EC-4109AFDA601D}" dt="2024-06-04T18:57:48.007" v="2217" actId="20577"/>
        <pc:sldMkLst>
          <pc:docMk/>
          <pc:sldMk cId="2756681254" sldId="270"/>
        </pc:sldMkLst>
        <pc:spChg chg="mod">
          <ac:chgData name="Bobby French" userId="1a5c625f-4646-4244-a7c8-3bb458b35d93" providerId="ADAL" clId="{1D58BD8D-0FD6-4EBD-B2EC-4109AFDA601D}" dt="2024-06-04T18:57:48.007" v="2217" actId="20577"/>
          <ac:spMkLst>
            <pc:docMk/>
            <pc:sldMk cId="2756681254" sldId="270"/>
            <ac:spMk id="2" creationId="{8311ECC3-7025-4890-875E-DF332A6FC2AD}"/>
          </ac:spMkLst>
        </pc:spChg>
        <pc:spChg chg="mod">
          <ac:chgData name="Bobby French" userId="1a5c625f-4646-4244-a7c8-3bb458b35d93" providerId="ADAL" clId="{1D58BD8D-0FD6-4EBD-B2EC-4109AFDA601D}" dt="2024-06-04T18:57:10.806" v="2181" actId="20577"/>
          <ac:spMkLst>
            <pc:docMk/>
            <pc:sldMk cId="2756681254" sldId="270"/>
            <ac:spMk id="3" creationId="{90FCD399-A7C8-4CE8-B2C1-7F6CABED055E}"/>
          </ac:spMkLst>
        </pc:spChg>
      </pc:sldChg>
      <pc:sldChg chg="addSp delSp modSp mod">
        <pc:chgData name="Bobby French" userId="1a5c625f-4646-4244-a7c8-3bb458b35d93" providerId="ADAL" clId="{1D58BD8D-0FD6-4EBD-B2EC-4109AFDA601D}" dt="2024-06-04T19:24:14.095" v="2244" actId="20577"/>
        <pc:sldMkLst>
          <pc:docMk/>
          <pc:sldMk cId="3859650889" sldId="271"/>
        </pc:sldMkLst>
        <pc:spChg chg="add del mod">
          <ac:chgData name="Bobby French" userId="1a5c625f-4646-4244-a7c8-3bb458b35d93" providerId="ADAL" clId="{1D58BD8D-0FD6-4EBD-B2EC-4109AFDA601D}" dt="2024-06-04T17:17:33.819" v="333"/>
          <ac:spMkLst>
            <pc:docMk/>
            <pc:sldMk cId="3859650889" sldId="271"/>
            <ac:spMk id="2" creationId="{C547C8C2-3D0B-33D1-9367-EC997409098D}"/>
          </ac:spMkLst>
        </pc:spChg>
        <pc:spChg chg="add mod">
          <ac:chgData name="Bobby French" userId="1a5c625f-4646-4244-a7c8-3bb458b35d93" providerId="ADAL" clId="{1D58BD8D-0FD6-4EBD-B2EC-4109AFDA601D}" dt="2024-06-04T19:12:23.968" v="2242" actId="6549"/>
          <ac:spMkLst>
            <pc:docMk/>
            <pc:sldMk cId="3859650889" sldId="271"/>
            <ac:spMk id="3" creationId="{90B1BAD4-E27D-5E3E-4E17-518A4A5BB846}"/>
          </ac:spMkLst>
        </pc:spChg>
        <pc:spChg chg="add mod">
          <ac:chgData name="Bobby French" userId="1a5c625f-4646-4244-a7c8-3bb458b35d93" providerId="ADAL" clId="{1D58BD8D-0FD6-4EBD-B2EC-4109AFDA601D}" dt="2024-06-04T17:25:23.967" v="428" actId="14100"/>
          <ac:spMkLst>
            <pc:docMk/>
            <pc:sldMk cId="3859650889" sldId="271"/>
            <ac:spMk id="4" creationId="{AA65A264-4E54-F0DA-8711-0B8B3A25E570}"/>
          </ac:spMkLst>
        </pc:spChg>
        <pc:spChg chg="add mod">
          <ac:chgData name="Bobby French" userId="1a5c625f-4646-4244-a7c8-3bb458b35d93" providerId="ADAL" clId="{1D58BD8D-0FD6-4EBD-B2EC-4109AFDA601D}" dt="2024-06-04T19:24:14.095" v="2244" actId="20577"/>
          <ac:spMkLst>
            <pc:docMk/>
            <pc:sldMk cId="3859650889" sldId="271"/>
            <ac:spMk id="6" creationId="{7940EF45-E4F5-0A8B-8634-05BDBCC5E453}"/>
          </ac:spMkLst>
        </pc:spChg>
        <pc:picChg chg="del">
          <ac:chgData name="Bobby French" userId="1a5c625f-4646-4244-a7c8-3bb458b35d93" providerId="ADAL" clId="{1D58BD8D-0FD6-4EBD-B2EC-4109AFDA601D}" dt="2024-06-04T17:17:12.947" v="330" actId="478"/>
          <ac:picMkLst>
            <pc:docMk/>
            <pc:sldMk cId="3859650889" sldId="271"/>
            <ac:picMk id="5" creationId="{8755A7FE-A94A-4169-8B36-7C92AC7DD714}"/>
          </ac:picMkLst>
        </pc:picChg>
      </pc:sldChg>
      <pc:sldChg chg="addSp delSp modSp add mod">
        <pc:chgData name="Bobby French" userId="1a5c625f-4646-4244-a7c8-3bb458b35d93" providerId="ADAL" clId="{1D58BD8D-0FD6-4EBD-B2EC-4109AFDA601D}" dt="2024-06-04T18:37:30.883" v="650" actId="1076"/>
        <pc:sldMkLst>
          <pc:docMk/>
          <pc:sldMk cId="1275250873" sldId="272"/>
        </pc:sldMkLst>
        <pc:spChg chg="mod">
          <ac:chgData name="Bobby French" userId="1a5c625f-4646-4244-a7c8-3bb458b35d93" providerId="ADAL" clId="{1D58BD8D-0FD6-4EBD-B2EC-4109AFDA601D}" dt="2024-06-04T18:35:17.590" v="641" actId="6549"/>
          <ac:spMkLst>
            <pc:docMk/>
            <pc:sldMk cId="1275250873" sldId="272"/>
            <ac:spMk id="2" creationId="{36ABE9CB-E7AD-4E6D-971F-75646A20BC0E}"/>
          </ac:spMkLst>
        </pc:spChg>
        <pc:picChg chg="add mod">
          <ac:chgData name="Bobby French" userId="1a5c625f-4646-4244-a7c8-3bb458b35d93" providerId="ADAL" clId="{1D58BD8D-0FD6-4EBD-B2EC-4109AFDA601D}" dt="2024-06-04T18:37:26.836" v="649" actId="1076"/>
          <ac:picMkLst>
            <pc:docMk/>
            <pc:sldMk cId="1275250873" sldId="272"/>
            <ac:picMk id="5" creationId="{CF90F71A-E927-4550-D4EA-3F984EF31A99}"/>
          </ac:picMkLst>
        </pc:picChg>
        <pc:picChg chg="del">
          <ac:chgData name="Bobby French" userId="1a5c625f-4646-4244-a7c8-3bb458b35d93" providerId="ADAL" clId="{1D58BD8D-0FD6-4EBD-B2EC-4109AFDA601D}" dt="2024-06-04T18:35:23.722" v="642" actId="478"/>
          <ac:picMkLst>
            <pc:docMk/>
            <pc:sldMk cId="1275250873" sldId="272"/>
            <ac:picMk id="6" creationId="{EC92E502-BDC6-5485-991C-C8EF04C507F2}"/>
          </ac:picMkLst>
        </pc:picChg>
        <pc:picChg chg="add mod">
          <ac:chgData name="Bobby French" userId="1a5c625f-4646-4244-a7c8-3bb458b35d93" providerId="ADAL" clId="{1D58BD8D-0FD6-4EBD-B2EC-4109AFDA601D}" dt="2024-06-04T18:37:30.883" v="650" actId="1076"/>
          <ac:picMkLst>
            <pc:docMk/>
            <pc:sldMk cId="1275250873" sldId="272"/>
            <ac:picMk id="8" creationId="{D2FC3ACA-9FCC-2A63-6226-D32875416960}"/>
          </ac:picMkLst>
        </pc:picChg>
      </pc:sldChg>
      <pc:sldChg chg="addSp delSp modSp add mod">
        <pc:chgData name="Bobby French" userId="1a5c625f-4646-4244-a7c8-3bb458b35d93" providerId="ADAL" clId="{1D58BD8D-0FD6-4EBD-B2EC-4109AFDA601D}" dt="2024-06-04T18:39:30.835" v="658" actId="14100"/>
        <pc:sldMkLst>
          <pc:docMk/>
          <pc:sldMk cId="1429249285" sldId="273"/>
        </pc:sldMkLst>
        <pc:picChg chg="del">
          <ac:chgData name="Bobby French" userId="1a5c625f-4646-4244-a7c8-3bb458b35d93" providerId="ADAL" clId="{1D58BD8D-0FD6-4EBD-B2EC-4109AFDA601D}" dt="2024-06-04T18:38:10.027" v="653" actId="478"/>
          <ac:picMkLst>
            <pc:docMk/>
            <pc:sldMk cId="1429249285" sldId="273"/>
            <ac:picMk id="5" creationId="{CF90F71A-E927-4550-D4EA-3F984EF31A99}"/>
          </ac:picMkLst>
        </pc:picChg>
        <pc:picChg chg="add mod">
          <ac:chgData name="Bobby French" userId="1a5c625f-4646-4244-a7c8-3bb458b35d93" providerId="ADAL" clId="{1D58BD8D-0FD6-4EBD-B2EC-4109AFDA601D}" dt="2024-06-04T18:39:30.835" v="658" actId="14100"/>
          <ac:picMkLst>
            <pc:docMk/>
            <pc:sldMk cId="1429249285" sldId="273"/>
            <ac:picMk id="6" creationId="{859640FE-8109-F596-C1A0-4A42EB3733FD}"/>
          </ac:picMkLst>
        </pc:picChg>
        <pc:picChg chg="del">
          <ac:chgData name="Bobby French" userId="1a5c625f-4646-4244-a7c8-3bb458b35d93" providerId="ADAL" clId="{1D58BD8D-0FD6-4EBD-B2EC-4109AFDA601D}" dt="2024-06-04T18:38:08.004" v="652" actId="478"/>
          <ac:picMkLst>
            <pc:docMk/>
            <pc:sldMk cId="1429249285" sldId="273"/>
            <ac:picMk id="8" creationId="{D2FC3ACA-9FCC-2A63-6226-D32875416960}"/>
          </ac:picMkLst>
        </pc:picChg>
      </pc:sldChg>
      <pc:sldChg chg="addSp delSp modSp add mod">
        <pc:chgData name="Bobby French" userId="1a5c625f-4646-4244-a7c8-3bb458b35d93" providerId="ADAL" clId="{1D58BD8D-0FD6-4EBD-B2EC-4109AFDA601D}" dt="2024-06-04T18:55:25.335" v="1941" actId="20577"/>
        <pc:sldMkLst>
          <pc:docMk/>
          <pc:sldMk cId="148548823" sldId="274"/>
        </pc:sldMkLst>
        <pc:spChg chg="mod">
          <ac:chgData name="Bobby French" userId="1a5c625f-4646-4244-a7c8-3bb458b35d93" providerId="ADAL" clId="{1D58BD8D-0FD6-4EBD-B2EC-4109AFDA601D}" dt="2024-06-04T18:41:54.941" v="666" actId="20577"/>
          <ac:spMkLst>
            <pc:docMk/>
            <pc:sldMk cId="148548823" sldId="274"/>
            <ac:spMk id="2" creationId="{36ABE9CB-E7AD-4E6D-971F-75646A20BC0E}"/>
          </ac:spMkLst>
        </pc:spChg>
        <pc:spChg chg="add mod">
          <ac:chgData name="Bobby French" userId="1a5c625f-4646-4244-a7c8-3bb458b35d93" providerId="ADAL" clId="{1D58BD8D-0FD6-4EBD-B2EC-4109AFDA601D}" dt="2024-06-04T18:55:25.335" v="1941" actId="20577"/>
          <ac:spMkLst>
            <pc:docMk/>
            <pc:sldMk cId="148548823" sldId="274"/>
            <ac:spMk id="5" creationId="{0D048E4E-3F0D-1058-DDB2-BE31E38FFBA0}"/>
          </ac:spMkLst>
        </pc:spChg>
        <pc:picChg chg="del">
          <ac:chgData name="Bobby French" userId="1a5c625f-4646-4244-a7c8-3bb458b35d93" providerId="ADAL" clId="{1D58BD8D-0FD6-4EBD-B2EC-4109AFDA601D}" dt="2024-06-04T18:41:58.067" v="667" actId="478"/>
          <ac:picMkLst>
            <pc:docMk/>
            <pc:sldMk cId="148548823" sldId="274"/>
            <ac:picMk id="6" creationId="{859640FE-8109-F596-C1A0-4A42EB3733F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49115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E4EC0-E452-4193-8B49-CDB5A6A2A80C}"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145066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255521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543727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26833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966689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103710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663184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200511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86718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E4EC0-E452-4193-8B49-CDB5A6A2A80C}"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11440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AE4EC0-E452-4193-8B49-CDB5A6A2A80C}"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147863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AE4EC0-E452-4193-8B49-CDB5A6A2A80C}" type="datetimeFigureOut">
              <a:rPr lang="en-US" smtClean="0"/>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117331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AE4EC0-E452-4193-8B49-CDB5A6A2A80C}" type="datetimeFigureOut">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3521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E4EC0-E452-4193-8B49-CDB5A6A2A80C}" type="datetimeFigureOut">
              <a:rPr lang="en-US" smtClean="0"/>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242943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E4EC0-E452-4193-8B49-CDB5A6A2A80C}"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303698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E4EC0-E452-4193-8B49-CDB5A6A2A80C}"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A0BBE-25FD-445A-85A8-C7600B5D6882}" type="slidenum">
              <a:rPr lang="en-US" smtClean="0"/>
              <a:t>‹#›</a:t>
            </a:fld>
            <a:endParaRPr lang="en-US"/>
          </a:p>
        </p:txBody>
      </p:sp>
    </p:spTree>
    <p:extLst>
      <p:ext uri="{BB962C8B-B14F-4D97-AF65-F5344CB8AC3E}">
        <p14:creationId xmlns:p14="http://schemas.microsoft.com/office/powerpoint/2010/main" val="408851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AE4EC0-E452-4193-8B49-CDB5A6A2A80C}" type="datetimeFigureOut">
              <a:rPr lang="en-US" smtClean="0"/>
              <a:t>6/4/2024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0A0BBE-25FD-445A-85A8-C7600B5D6882}" type="slidenum">
              <a:rPr lang="en-US" smtClean="0"/>
              <a:t>‹#›</a:t>
            </a:fld>
            <a:endParaRPr lang="en-US"/>
          </a:p>
        </p:txBody>
      </p:sp>
      <p:sp>
        <p:nvSpPr>
          <p:cNvPr id="15" name="TextBox 14">
            <a:extLst>
              <a:ext uri="{FF2B5EF4-FFF2-40B4-BE49-F238E27FC236}">
                <a16:creationId xmlns:a16="http://schemas.microsoft.com/office/drawing/2014/main" id="{E41FEE2E-CA51-CEDE-7800-F9A93BE8EAA8}"/>
              </a:ext>
            </a:extLst>
          </p:cNvPr>
          <p:cNvSpPr txBox="1"/>
          <p:nvPr userDrawn="1">
            <p:extLst>
              <p:ext uri="{1162E1C5-73C7-4A58-AE30-91384D911F3F}">
                <p184:classification xmlns:p184="http://schemas.microsoft.com/office/powerpoint/2018/4/main" val="ftr"/>
              </p:ext>
            </p:extLst>
          </p:nvPr>
        </p:nvSpPr>
        <p:spPr>
          <a:xfrm>
            <a:off x="11236325" y="6642100"/>
            <a:ext cx="949325" cy="152400"/>
          </a:xfrm>
          <a:prstGeom prst="rect">
            <a:avLst/>
          </a:prstGeom>
        </p:spPr>
        <p:txBody>
          <a:bodyPr horzOverflow="overflow" lIns="0" tIns="0" rIns="0" bIns="0">
            <a:spAutoFit/>
          </a:bodyPr>
          <a:lstStyle/>
          <a:p>
            <a:pPr algn="l"/>
            <a:r>
              <a:rPr lang="en-US" sz="1000">
                <a:solidFill>
                  <a:srgbClr val="A80000"/>
                </a:solidFill>
                <a:latin typeface="Calibri" panose="020F0502020204030204" pitchFamily="34" charset="0"/>
                <a:cs typeface="Calibri" panose="020F0502020204030204" pitchFamily="34" charset="0"/>
              </a:rPr>
              <a:t>Internal Use Only </a:t>
            </a:r>
          </a:p>
        </p:txBody>
      </p:sp>
    </p:spTree>
    <p:extLst>
      <p:ext uri="{BB962C8B-B14F-4D97-AF65-F5344CB8AC3E}">
        <p14:creationId xmlns:p14="http://schemas.microsoft.com/office/powerpoint/2010/main" val="177190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0D79-F975-ED54-6FE0-BB59C2D8E612}"/>
              </a:ext>
            </a:extLst>
          </p:cNvPr>
          <p:cNvSpPr>
            <a:spLocks noGrp="1"/>
          </p:cNvSpPr>
          <p:nvPr>
            <p:ph type="ctrTitle"/>
          </p:nvPr>
        </p:nvSpPr>
        <p:spPr>
          <a:xfrm>
            <a:off x="1885984" y="398612"/>
            <a:ext cx="10208480" cy="2893228"/>
          </a:xfrm>
        </p:spPr>
        <p:txBody>
          <a:bodyPr>
            <a:normAutofit/>
          </a:bodyPr>
          <a:lstStyle/>
          <a:p>
            <a:pPr algn="ctr"/>
            <a:r>
              <a:rPr lang="en-US" sz="7200" dirty="0">
                <a:latin typeface="Aptos Black" panose="020B0004020202020204" pitchFamily="34" charset="0"/>
              </a:rPr>
              <a:t>R</a:t>
            </a:r>
            <a:r>
              <a:rPr lang="en-US" dirty="0">
                <a:latin typeface="Aptos Black" panose="020B0004020202020204" pitchFamily="34" charset="0"/>
              </a:rPr>
              <a:t>adiation </a:t>
            </a:r>
            <a:r>
              <a:rPr lang="en-US" sz="7200" dirty="0">
                <a:latin typeface="Aptos Black" panose="020B0004020202020204" pitchFamily="34" charset="0"/>
              </a:rPr>
              <a:t>P</a:t>
            </a:r>
            <a:r>
              <a:rPr lang="en-US" dirty="0">
                <a:latin typeface="Aptos Black" panose="020B0004020202020204" pitchFamily="34" charset="0"/>
              </a:rPr>
              <a:t>rotection </a:t>
            </a:r>
            <a:br>
              <a:rPr lang="en-US" dirty="0">
                <a:latin typeface="Aptos Black" panose="020B0004020202020204" pitchFamily="34" charset="0"/>
              </a:rPr>
            </a:br>
            <a:r>
              <a:rPr lang="en-US" dirty="0">
                <a:latin typeface="Bahnschrift Condensed" panose="020B0502040204020203" pitchFamily="34" charset="0"/>
              </a:rPr>
              <a:t>Resource Allocation</a:t>
            </a:r>
          </a:p>
        </p:txBody>
      </p:sp>
      <p:sp>
        <p:nvSpPr>
          <p:cNvPr id="3" name="Subtitle 2">
            <a:extLst>
              <a:ext uri="{FF2B5EF4-FFF2-40B4-BE49-F238E27FC236}">
                <a16:creationId xmlns:a16="http://schemas.microsoft.com/office/drawing/2014/main" id="{9BBE3677-161E-49B9-FF6B-378D11783969}"/>
              </a:ext>
            </a:extLst>
          </p:cNvPr>
          <p:cNvSpPr>
            <a:spLocks noGrp="1"/>
          </p:cNvSpPr>
          <p:nvPr>
            <p:ph type="subTitle" idx="1"/>
          </p:nvPr>
        </p:nvSpPr>
        <p:spPr>
          <a:xfrm>
            <a:off x="4527569" y="5699759"/>
            <a:ext cx="6987645" cy="879857"/>
          </a:xfrm>
        </p:spPr>
        <p:txBody>
          <a:bodyPr/>
          <a:lstStyle/>
          <a:p>
            <a:endParaRPr lang="en-US" dirty="0"/>
          </a:p>
          <a:p>
            <a:r>
              <a:rPr lang="en-US" dirty="0"/>
              <a:t>Bob French</a:t>
            </a:r>
          </a:p>
        </p:txBody>
      </p:sp>
    </p:spTree>
    <p:extLst>
      <p:ext uri="{BB962C8B-B14F-4D97-AF65-F5344CB8AC3E}">
        <p14:creationId xmlns:p14="http://schemas.microsoft.com/office/powerpoint/2010/main" val="82562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E9CB-E7AD-4E6D-971F-75646A20BC0E}"/>
              </a:ext>
            </a:extLst>
          </p:cNvPr>
          <p:cNvSpPr>
            <a:spLocks noGrp="1"/>
          </p:cNvSpPr>
          <p:nvPr>
            <p:ph type="title"/>
          </p:nvPr>
        </p:nvSpPr>
        <p:spPr>
          <a:xfrm>
            <a:off x="1598611" y="104775"/>
            <a:ext cx="10018713" cy="790575"/>
          </a:xfrm>
        </p:spPr>
        <p:txBody>
          <a:bodyPr>
            <a:normAutofit fontScale="90000"/>
          </a:bodyPr>
          <a:lstStyle/>
          <a:p>
            <a:r>
              <a:rPr lang="en-US" sz="2800" dirty="0">
                <a:latin typeface="Abadi" panose="020B0604020104020204" pitchFamily="34" charset="0"/>
                <a:ea typeface="Calibri" panose="020F0502020204030204" pitchFamily="34" charset="0"/>
                <a:cs typeface="Times New Roman" panose="02020603050405020304" pitchFamily="18" charset="0"/>
              </a:rPr>
              <a:t>D</a:t>
            </a:r>
            <a:r>
              <a:rPr lang="en-US" sz="2800" dirty="0">
                <a:effectLst/>
                <a:latin typeface="Abadi" panose="020B0604020104020204" pitchFamily="34" charset="0"/>
                <a:ea typeface="Calibri" panose="020F0502020204030204" pitchFamily="34" charset="0"/>
                <a:cs typeface="Times New Roman" panose="02020603050405020304" pitchFamily="18" charset="0"/>
              </a:rPr>
              <a:t>ownstream effects cont.</a:t>
            </a:r>
            <a:br>
              <a:rPr lang="en-US" sz="2800" dirty="0">
                <a:effectLst/>
                <a:latin typeface="Aptos Black" panose="020F0502020204030204" pitchFamily="34" charset="0"/>
                <a:ea typeface="Calibri" panose="020F0502020204030204" pitchFamily="34" charset="0"/>
                <a:cs typeface="Times New Roman" panose="02020603050405020304" pitchFamily="18" charset="0"/>
              </a:rPr>
            </a:br>
            <a:endParaRPr lang="en-US" sz="2200" dirty="0">
              <a:latin typeface="Abadi" panose="020B0604020104020204" pitchFamily="34" charset="0"/>
            </a:endParaRPr>
          </a:p>
        </p:txBody>
      </p:sp>
      <p:sp>
        <p:nvSpPr>
          <p:cNvPr id="3" name="Content Placeholder 2">
            <a:extLst>
              <a:ext uri="{FF2B5EF4-FFF2-40B4-BE49-F238E27FC236}">
                <a16:creationId xmlns:a16="http://schemas.microsoft.com/office/drawing/2014/main" id="{00B625BB-E5AC-4C1B-8B48-2130989E95B9}"/>
              </a:ext>
            </a:extLst>
          </p:cNvPr>
          <p:cNvSpPr>
            <a:spLocks noGrp="1"/>
          </p:cNvSpPr>
          <p:nvPr>
            <p:ph idx="1"/>
          </p:nvPr>
        </p:nvSpPr>
        <p:spPr>
          <a:xfrm>
            <a:off x="1484310" y="1162049"/>
            <a:ext cx="10018713" cy="4829175"/>
          </a:xfrm>
        </p:spPr>
        <p:txBody>
          <a:bodyPr>
            <a:normAutofit/>
          </a:bodyPr>
          <a:lstStyle/>
          <a:p>
            <a:pPr marL="457200" lvl="1" indent="0">
              <a:lnSpc>
                <a:spcPct val="107000"/>
              </a:lnSpc>
              <a:spcBef>
                <a:spcPts val="0"/>
              </a:spcBef>
              <a:spcAft>
                <a:spcPts val="0"/>
              </a:spcAft>
              <a:buClrTx/>
              <a:buSzPct val="10000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p>
        </p:txBody>
      </p:sp>
      <p:pic>
        <p:nvPicPr>
          <p:cNvPr id="5" name="Picture 4">
            <a:extLst>
              <a:ext uri="{FF2B5EF4-FFF2-40B4-BE49-F238E27FC236}">
                <a16:creationId xmlns:a16="http://schemas.microsoft.com/office/drawing/2014/main" id="{CF90F71A-E927-4550-D4EA-3F984EF31A99}"/>
              </a:ext>
            </a:extLst>
          </p:cNvPr>
          <p:cNvPicPr>
            <a:picLocks noChangeAspect="1"/>
          </p:cNvPicPr>
          <p:nvPr/>
        </p:nvPicPr>
        <p:blipFill>
          <a:blip r:embed="rId2"/>
          <a:stretch>
            <a:fillRect/>
          </a:stretch>
        </p:blipFill>
        <p:spPr>
          <a:xfrm>
            <a:off x="1693066" y="703707"/>
            <a:ext cx="9601200" cy="2015109"/>
          </a:xfrm>
          <a:prstGeom prst="rect">
            <a:avLst/>
          </a:prstGeom>
        </p:spPr>
      </p:pic>
      <p:pic>
        <p:nvPicPr>
          <p:cNvPr id="8" name="Picture 7">
            <a:extLst>
              <a:ext uri="{FF2B5EF4-FFF2-40B4-BE49-F238E27FC236}">
                <a16:creationId xmlns:a16="http://schemas.microsoft.com/office/drawing/2014/main" id="{D2FC3ACA-9FCC-2A63-6226-D32875416960}"/>
              </a:ext>
            </a:extLst>
          </p:cNvPr>
          <p:cNvPicPr>
            <a:picLocks noChangeAspect="1"/>
          </p:cNvPicPr>
          <p:nvPr/>
        </p:nvPicPr>
        <p:blipFill>
          <a:blip r:embed="rId3"/>
          <a:stretch>
            <a:fillRect/>
          </a:stretch>
        </p:blipFill>
        <p:spPr>
          <a:xfrm>
            <a:off x="1693066" y="2718816"/>
            <a:ext cx="9610725" cy="3751326"/>
          </a:xfrm>
          <a:prstGeom prst="rect">
            <a:avLst/>
          </a:prstGeom>
        </p:spPr>
      </p:pic>
      <p:sp useBgFill="1">
        <p:nvSpPr>
          <p:cNvPr id="4" name="Rectangle 3">
            <a:extLst>
              <a:ext uri="{FF2B5EF4-FFF2-40B4-BE49-F238E27FC236}">
                <a16:creationId xmlns:a16="http://schemas.microsoft.com/office/drawing/2014/main" id="{126A9F8E-D143-C621-640C-1CB5789C70F4}"/>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25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E9CB-E7AD-4E6D-971F-75646A20BC0E}"/>
              </a:ext>
            </a:extLst>
          </p:cNvPr>
          <p:cNvSpPr>
            <a:spLocks noGrp="1"/>
          </p:cNvSpPr>
          <p:nvPr>
            <p:ph type="title"/>
          </p:nvPr>
        </p:nvSpPr>
        <p:spPr>
          <a:xfrm>
            <a:off x="1598611" y="104775"/>
            <a:ext cx="10018713" cy="790575"/>
          </a:xfrm>
        </p:spPr>
        <p:txBody>
          <a:bodyPr>
            <a:normAutofit fontScale="90000"/>
          </a:bodyPr>
          <a:lstStyle/>
          <a:p>
            <a:r>
              <a:rPr lang="en-US" sz="2800" dirty="0">
                <a:latin typeface="Abadi" panose="020B0604020104020204" pitchFamily="34" charset="0"/>
                <a:ea typeface="Calibri" panose="020F0502020204030204" pitchFamily="34" charset="0"/>
                <a:cs typeface="Times New Roman" panose="02020603050405020304" pitchFamily="18" charset="0"/>
              </a:rPr>
              <a:t>D</a:t>
            </a:r>
            <a:r>
              <a:rPr lang="en-US" sz="2800" dirty="0">
                <a:effectLst/>
                <a:latin typeface="Abadi" panose="020B0604020104020204" pitchFamily="34" charset="0"/>
                <a:ea typeface="Calibri" panose="020F0502020204030204" pitchFamily="34" charset="0"/>
                <a:cs typeface="Times New Roman" panose="02020603050405020304" pitchFamily="18" charset="0"/>
              </a:rPr>
              <a:t>ownstream effects cont.</a:t>
            </a:r>
            <a:br>
              <a:rPr lang="en-US" sz="2800" dirty="0">
                <a:effectLst/>
                <a:latin typeface="Aptos Black" panose="020F0502020204030204" pitchFamily="34" charset="0"/>
                <a:ea typeface="Calibri" panose="020F0502020204030204" pitchFamily="34" charset="0"/>
                <a:cs typeface="Times New Roman" panose="02020603050405020304" pitchFamily="18" charset="0"/>
              </a:rPr>
            </a:br>
            <a:endParaRPr lang="en-US" sz="2200" dirty="0">
              <a:latin typeface="Abadi" panose="020B0604020104020204" pitchFamily="34" charset="0"/>
            </a:endParaRPr>
          </a:p>
        </p:txBody>
      </p:sp>
      <p:sp>
        <p:nvSpPr>
          <p:cNvPr id="3" name="Content Placeholder 2">
            <a:extLst>
              <a:ext uri="{FF2B5EF4-FFF2-40B4-BE49-F238E27FC236}">
                <a16:creationId xmlns:a16="http://schemas.microsoft.com/office/drawing/2014/main" id="{00B625BB-E5AC-4C1B-8B48-2130989E95B9}"/>
              </a:ext>
            </a:extLst>
          </p:cNvPr>
          <p:cNvSpPr>
            <a:spLocks noGrp="1"/>
          </p:cNvSpPr>
          <p:nvPr>
            <p:ph idx="1"/>
          </p:nvPr>
        </p:nvSpPr>
        <p:spPr>
          <a:xfrm>
            <a:off x="1484310" y="1162049"/>
            <a:ext cx="10018713" cy="4829175"/>
          </a:xfrm>
        </p:spPr>
        <p:txBody>
          <a:bodyPr>
            <a:normAutofit/>
          </a:bodyPr>
          <a:lstStyle/>
          <a:p>
            <a:pPr marL="457200" lvl="1" indent="0">
              <a:lnSpc>
                <a:spcPct val="107000"/>
              </a:lnSpc>
              <a:spcBef>
                <a:spcPts val="0"/>
              </a:spcBef>
              <a:spcAft>
                <a:spcPts val="0"/>
              </a:spcAft>
              <a:buClrTx/>
              <a:buSzPct val="10000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p>
        </p:txBody>
      </p:sp>
      <p:pic>
        <p:nvPicPr>
          <p:cNvPr id="6" name="Picture 5">
            <a:extLst>
              <a:ext uri="{FF2B5EF4-FFF2-40B4-BE49-F238E27FC236}">
                <a16:creationId xmlns:a16="http://schemas.microsoft.com/office/drawing/2014/main" id="{859640FE-8109-F596-C1A0-4A42EB3733FD}"/>
              </a:ext>
            </a:extLst>
          </p:cNvPr>
          <p:cNvPicPr>
            <a:picLocks noChangeAspect="1"/>
          </p:cNvPicPr>
          <p:nvPr/>
        </p:nvPicPr>
        <p:blipFill>
          <a:blip r:embed="rId2"/>
          <a:stretch>
            <a:fillRect/>
          </a:stretch>
        </p:blipFill>
        <p:spPr>
          <a:xfrm>
            <a:off x="1727382" y="540829"/>
            <a:ext cx="9818441" cy="5939219"/>
          </a:xfrm>
          <a:prstGeom prst="rect">
            <a:avLst/>
          </a:prstGeom>
        </p:spPr>
      </p:pic>
      <p:sp useBgFill="1">
        <p:nvSpPr>
          <p:cNvPr id="4" name="Rectangle 3">
            <a:extLst>
              <a:ext uri="{FF2B5EF4-FFF2-40B4-BE49-F238E27FC236}">
                <a16:creationId xmlns:a16="http://schemas.microsoft.com/office/drawing/2014/main" id="{9C0E8709-2E98-5004-EEE3-712034487722}"/>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249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E9CB-E7AD-4E6D-971F-75646A20BC0E}"/>
              </a:ext>
            </a:extLst>
          </p:cNvPr>
          <p:cNvSpPr>
            <a:spLocks noGrp="1"/>
          </p:cNvSpPr>
          <p:nvPr>
            <p:ph type="title"/>
          </p:nvPr>
        </p:nvSpPr>
        <p:spPr>
          <a:xfrm>
            <a:off x="1598611" y="104775"/>
            <a:ext cx="10018713" cy="790575"/>
          </a:xfrm>
        </p:spPr>
        <p:txBody>
          <a:bodyPr>
            <a:normAutofit fontScale="90000"/>
          </a:bodyPr>
          <a:lstStyle/>
          <a:p>
            <a:r>
              <a:rPr lang="en-US" sz="2800" dirty="0">
                <a:latin typeface="Abadi" panose="020B0604020104020204" pitchFamily="34" charset="0"/>
                <a:ea typeface="Calibri" panose="020F0502020204030204" pitchFamily="34" charset="0"/>
                <a:cs typeface="Times New Roman" panose="02020603050405020304" pitchFamily="18" charset="0"/>
              </a:rPr>
              <a:t>D</a:t>
            </a:r>
            <a:r>
              <a:rPr lang="en-US" sz="2800" dirty="0">
                <a:effectLst/>
                <a:latin typeface="Abadi" panose="020B0604020104020204" pitchFamily="34" charset="0"/>
                <a:ea typeface="Calibri" panose="020F0502020204030204" pitchFamily="34" charset="0"/>
                <a:cs typeface="Times New Roman" panose="02020603050405020304" pitchFamily="18" charset="0"/>
              </a:rPr>
              <a:t>ownstream effects Summary</a:t>
            </a:r>
            <a:br>
              <a:rPr lang="en-US" sz="2800" dirty="0">
                <a:effectLst/>
                <a:latin typeface="Aptos Black" panose="020F0502020204030204" pitchFamily="34" charset="0"/>
                <a:ea typeface="Calibri" panose="020F0502020204030204" pitchFamily="34" charset="0"/>
                <a:cs typeface="Times New Roman" panose="02020603050405020304" pitchFamily="18" charset="0"/>
              </a:rPr>
            </a:br>
            <a:endParaRPr lang="en-US" sz="2200" dirty="0">
              <a:latin typeface="Abadi" panose="020B0604020104020204" pitchFamily="34" charset="0"/>
            </a:endParaRPr>
          </a:p>
        </p:txBody>
      </p:sp>
      <p:sp>
        <p:nvSpPr>
          <p:cNvPr id="3" name="Content Placeholder 2">
            <a:extLst>
              <a:ext uri="{FF2B5EF4-FFF2-40B4-BE49-F238E27FC236}">
                <a16:creationId xmlns:a16="http://schemas.microsoft.com/office/drawing/2014/main" id="{00B625BB-E5AC-4C1B-8B48-2130989E95B9}"/>
              </a:ext>
            </a:extLst>
          </p:cNvPr>
          <p:cNvSpPr>
            <a:spLocks noGrp="1"/>
          </p:cNvSpPr>
          <p:nvPr>
            <p:ph idx="1"/>
          </p:nvPr>
        </p:nvSpPr>
        <p:spPr>
          <a:xfrm>
            <a:off x="1484310" y="1162049"/>
            <a:ext cx="10018713" cy="4829175"/>
          </a:xfrm>
        </p:spPr>
        <p:txBody>
          <a:bodyPr>
            <a:normAutofit/>
          </a:bodyPr>
          <a:lstStyle/>
          <a:p>
            <a:pPr marL="457200" lvl="1" indent="0">
              <a:lnSpc>
                <a:spcPct val="107000"/>
              </a:lnSpc>
              <a:spcBef>
                <a:spcPts val="0"/>
              </a:spcBef>
              <a:spcAft>
                <a:spcPts val="0"/>
              </a:spcAft>
              <a:buClrTx/>
              <a:buSzPct val="10000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p>
        </p:txBody>
      </p:sp>
      <p:sp>
        <p:nvSpPr>
          <p:cNvPr id="5" name="TextBox 4">
            <a:extLst>
              <a:ext uri="{FF2B5EF4-FFF2-40B4-BE49-F238E27FC236}">
                <a16:creationId xmlns:a16="http://schemas.microsoft.com/office/drawing/2014/main" id="{0D048E4E-3F0D-1058-DDB2-BE31E38FFBA0}"/>
              </a:ext>
            </a:extLst>
          </p:cNvPr>
          <p:cNvSpPr txBox="1"/>
          <p:nvPr/>
        </p:nvSpPr>
        <p:spPr>
          <a:xfrm>
            <a:off x="1584067" y="1007239"/>
            <a:ext cx="9819197" cy="5632311"/>
          </a:xfrm>
          <a:prstGeom prst="rect">
            <a:avLst/>
          </a:prstGeom>
          <a:noFill/>
        </p:spPr>
        <p:txBody>
          <a:bodyPr wrap="square">
            <a:spAutoFit/>
          </a:bodyPr>
          <a:lstStyle/>
          <a:p>
            <a:pPr marL="285750" marR="0"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Resource loads provide insight for a time that could tax RP resources, allowing for staffing adjustments beforehand.</a:t>
            </a:r>
          </a:p>
          <a:p>
            <a:pPr marL="285750" marR="0" indent="-285750">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Resources can be further aligned within the scheduled item by assigning the allotted percentage of RP hours associated with that task.</a:t>
            </a:r>
          </a:p>
          <a:p>
            <a:pPr marL="285750" marR="0"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Hours-per-Role category allows break out of work and resources.</a:t>
            </a:r>
          </a:p>
          <a:p>
            <a:pPr marL="285750" marR="0" indent="-285750">
              <a:spcBef>
                <a:spcPts val="0"/>
              </a:spcBef>
              <a:spcAft>
                <a:spcPts val="0"/>
              </a:spcAft>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 few things to consider:</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Analysis of overload time frames may reveal overlapping work orders or redundant work.</a:t>
            </a:r>
          </a:p>
          <a:p>
            <a:pPr marL="285750" marR="0" indent="-285750">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Grouping work by work area creates an overview of what is happening within the area.</a:t>
            </a:r>
          </a:p>
          <a:p>
            <a:pPr marL="285750" marR="0" indent="-285750">
              <a:spcBef>
                <a:spcPts val="0"/>
              </a:spcBef>
              <a:spcAft>
                <a:spcPts val="0"/>
              </a:spcAft>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Assigning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RP technician to an area that includes the complement of work rather than assigning technicians per work order-crew.</a:t>
            </a:r>
          </a:p>
          <a:p>
            <a:pPr marL="285750" marR="0" indent="-285750">
              <a:spcBef>
                <a:spcPts val="0"/>
              </a:spcBef>
              <a:spcAft>
                <a:spcPts val="0"/>
              </a:spcAft>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Is the activity covered cradle to grave? Decon, set up – clean up ?</a:t>
            </a:r>
          </a:p>
          <a:p>
            <a:pPr marL="285750" marR="0" indent="-285750">
              <a:spcBef>
                <a:spcPts val="0"/>
              </a:spcBef>
              <a:spcAft>
                <a:spcPts val="0"/>
              </a:spcAft>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Graphs highlight challenging shifts and allow staffing to be realigned through the Outage Control Center (moving technicians from one area to another).</a:t>
            </a:r>
          </a:p>
          <a:p>
            <a:pPr marL="285750" marR="0" indent="-285750">
              <a:spcBef>
                <a:spcPts val="0"/>
              </a:spcBef>
              <a:spcAft>
                <a:spcPts val="0"/>
              </a:spcAft>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On a larger scale the graphs provide Coverage Hours that can be interpolated into overall outage/Project work loading for Radiation Protection.</a:t>
            </a:r>
          </a:p>
          <a:p>
            <a:pPr marL="285750" marR="0" indent="-285750">
              <a:spcBef>
                <a:spcPts val="0"/>
              </a:spcBef>
              <a:spcAft>
                <a:spcPts val="0"/>
              </a:spcAft>
              <a:buFont typeface="Wingdings" panose="05000000000000000000" pitchFamily="2" charset="2"/>
              <a:buChar char="v"/>
            </a:pPr>
            <a:r>
              <a:rPr lang="en-US" dirty="0">
                <a:latin typeface="Calibri" panose="020F0502020204030204" pitchFamily="34" charset="0"/>
                <a:ea typeface="Calibri" panose="020F0502020204030204" pitchFamily="34" charset="0"/>
                <a:cs typeface="Times New Roman" panose="02020603050405020304" pitchFamily="18" charset="0"/>
              </a:rPr>
              <a:t>Assigned shifts, break times, and work areas all factor into the actual hours needed.  The current hours indicated are those the craft project for the activity NOT what may be needed for Radiation Protection support.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useBgFill="1">
        <p:nvSpPr>
          <p:cNvPr id="4" name="Rectangle 3">
            <a:extLst>
              <a:ext uri="{FF2B5EF4-FFF2-40B4-BE49-F238E27FC236}">
                <a16:creationId xmlns:a16="http://schemas.microsoft.com/office/drawing/2014/main" id="{B209E59B-1C18-E820-A2E2-BF3F7CF581DD}"/>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CC3-7025-4890-875E-DF332A6FC2AD}"/>
              </a:ext>
            </a:extLst>
          </p:cNvPr>
          <p:cNvSpPr>
            <a:spLocks noGrp="1"/>
          </p:cNvSpPr>
          <p:nvPr>
            <p:ph type="title"/>
          </p:nvPr>
        </p:nvSpPr>
        <p:spPr>
          <a:xfrm>
            <a:off x="1221265" y="199373"/>
            <a:ext cx="10018713" cy="867427"/>
          </a:xfrm>
        </p:spPr>
        <p:txBody>
          <a:bodyPr/>
          <a:lstStyle/>
          <a:p>
            <a:r>
              <a:rPr lang="en-US" b="1" dirty="0"/>
              <a:t>In closing </a:t>
            </a:r>
          </a:p>
        </p:txBody>
      </p:sp>
      <p:sp>
        <p:nvSpPr>
          <p:cNvPr id="3" name="Content Placeholder 2">
            <a:extLst>
              <a:ext uri="{FF2B5EF4-FFF2-40B4-BE49-F238E27FC236}">
                <a16:creationId xmlns:a16="http://schemas.microsoft.com/office/drawing/2014/main" id="{90FCD399-A7C8-4CE8-B2C1-7F6CABED055E}"/>
              </a:ext>
            </a:extLst>
          </p:cNvPr>
          <p:cNvSpPr>
            <a:spLocks noGrp="1"/>
          </p:cNvSpPr>
          <p:nvPr>
            <p:ph idx="1"/>
          </p:nvPr>
        </p:nvSpPr>
        <p:spPr>
          <a:xfrm>
            <a:off x="2072639" y="1066801"/>
            <a:ext cx="8676641" cy="4724400"/>
          </a:xfrm>
        </p:spPr>
        <p:txBody>
          <a:bodyPr anchor="t"/>
          <a:lstStyle/>
          <a:p>
            <a:pPr marL="0" indent="0" algn="ctr">
              <a:buNone/>
            </a:pPr>
            <a:r>
              <a:rPr lang="en-US" dirty="0"/>
              <a:t>There are a lot of ways to accomplish our tasks.</a:t>
            </a:r>
          </a:p>
          <a:p>
            <a:pPr marL="0" indent="0" algn="ctr">
              <a:buNone/>
            </a:pPr>
            <a:r>
              <a:rPr lang="en-US" dirty="0"/>
              <a:t>Risk at the </a:t>
            </a:r>
            <a:r>
              <a:rPr lang="en-US"/>
              <a:t>forefront.</a:t>
            </a:r>
          </a:p>
          <a:p>
            <a:pPr marL="0" indent="0" algn="ctr">
              <a:buNone/>
            </a:pPr>
            <a:r>
              <a:rPr lang="en-US"/>
              <a:t>This </a:t>
            </a:r>
            <a:r>
              <a:rPr lang="en-US" dirty="0"/>
              <a:t>is just a snapshot of a process that exists at all our utilities that can be utilized.</a:t>
            </a:r>
          </a:p>
          <a:p>
            <a:pPr marL="0" indent="0" algn="ctr">
              <a:buNone/>
            </a:pPr>
            <a:endParaRPr lang="en-US" dirty="0"/>
          </a:p>
          <a:p>
            <a:pPr marL="0" indent="0" algn="ctr">
              <a:buNone/>
            </a:pPr>
            <a:endParaRPr lang="en-US" dirty="0"/>
          </a:p>
          <a:p>
            <a:pPr marL="0" indent="0" algn="ctr">
              <a:buNone/>
            </a:pPr>
            <a:r>
              <a:rPr lang="en-US" sz="8000" dirty="0"/>
              <a:t>Questions?</a:t>
            </a:r>
          </a:p>
        </p:txBody>
      </p:sp>
      <p:sp useBgFill="1">
        <p:nvSpPr>
          <p:cNvPr id="4" name="Rectangle 3">
            <a:extLst>
              <a:ext uri="{FF2B5EF4-FFF2-40B4-BE49-F238E27FC236}">
                <a16:creationId xmlns:a16="http://schemas.microsoft.com/office/drawing/2014/main" id="{F54B7097-1865-180C-198C-FE3A5DC5399F}"/>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68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04A10-B070-8EF0-F594-0AF287288417}"/>
              </a:ext>
            </a:extLst>
          </p:cNvPr>
          <p:cNvSpPr>
            <a:spLocks noGrp="1"/>
          </p:cNvSpPr>
          <p:nvPr>
            <p:ph idx="1"/>
          </p:nvPr>
        </p:nvSpPr>
        <p:spPr>
          <a:xfrm>
            <a:off x="1167317" y="1052513"/>
            <a:ext cx="10199689" cy="4752974"/>
          </a:xfrm>
        </p:spPr>
        <p:txBody>
          <a:bodyPr>
            <a:normAutofit/>
          </a:bodyPr>
          <a:lstStyle/>
          <a:p>
            <a:pPr marL="0" indent="0">
              <a:lnSpc>
                <a:spcPct val="80000"/>
              </a:lnSpc>
              <a:spcBef>
                <a:spcPts val="480"/>
              </a:spcBef>
              <a:spcAft>
                <a:spcPts val="0"/>
              </a:spcAft>
              <a:buClr>
                <a:schemeClr val="bg2"/>
              </a:buClr>
              <a:buNone/>
            </a:pPr>
            <a:r>
              <a:rPr lang="en-US" sz="2800" dirty="0">
                <a:ea typeface="Calibri" panose="020F0502020204030204" pitchFamily="34" charset="0"/>
                <a:cs typeface="Times New Roman" panose="02020603050405020304" pitchFamily="18" charset="0"/>
              </a:rPr>
              <a:t>Q.*</a:t>
            </a:r>
            <a:r>
              <a:rPr lang="en-US" sz="2800" b="1" dirty="0">
                <a:ea typeface="Calibri" panose="020F0502020204030204" pitchFamily="34" charset="0"/>
                <a:cs typeface="Times New Roman" panose="02020603050405020304" pitchFamily="18" charset="0"/>
              </a:rPr>
              <a:t>Supply constraints of </a:t>
            </a:r>
            <a:r>
              <a:rPr lang="en-US" sz="2800" b="1" u="sng" dirty="0">
                <a:ea typeface="Calibri" panose="020F0502020204030204" pitchFamily="34" charset="0"/>
                <a:cs typeface="Times New Roman" panose="02020603050405020304" pitchFamily="18" charset="0"/>
              </a:rPr>
              <a:t>R</a:t>
            </a:r>
            <a:r>
              <a:rPr lang="en-US" sz="2800" b="1" dirty="0">
                <a:ea typeface="Calibri" panose="020F0502020204030204" pitchFamily="34" charset="0"/>
                <a:cs typeface="Times New Roman" panose="02020603050405020304" pitchFamily="18" charset="0"/>
              </a:rPr>
              <a:t>adiation </a:t>
            </a:r>
            <a:r>
              <a:rPr lang="en-US" sz="2800" b="1" u="sng" dirty="0">
                <a:ea typeface="Calibri" panose="020F0502020204030204" pitchFamily="34" charset="0"/>
                <a:cs typeface="Times New Roman" panose="02020603050405020304" pitchFamily="18" charset="0"/>
              </a:rPr>
              <a:t>P</a:t>
            </a:r>
            <a:r>
              <a:rPr lang="en-US" sz="2800" b="1" dirty="0">
                <a:ea typeface="Calibri" panose="020F0502020204030204" pitchFamily="34" charset="0"/>
                <a:cs typeface="Times New Roman" panose="02020603050405020304" pitchFamily="18" charset="0"/>
              </a:rPr>
              <a:t>rotection Technicians</a:t>
            </a:r>
          </a:p>
          <a:p>
            <a:pPr marL="0" indent="0">
              <a:lnSpc>
                <a:spcPct val="80000"/>
              </a:lnSpc>
              <a:spcBef>
                <a:spcPts val="480"/>
              </a:spcBef>
              <a:spcAft>
                <a:spcPts val="0"/>
              </a:spcAft>
              <a:buClr>
                <a:schemeClr val="bg2"/>
              </a:buClr>
              <a:buNone/>
            </a:pPr>
            <a:endParaRPr lang="en-US" sz="2800" dirty="0">
              <a:ea typeface="Calibri" panose="020F0502020204030204" pitchFamily="34" charset="0"/>
              <a:cs typeface="Times New Roman" panose="02020603050405020304" pitchFamily="18" charset="0"/>
            </a:endParaRPr>
          </a:p>
          <a:p>
            <a:pPr marL="0" indent="0">
              <a:lnSpc>
                <a:spcPct val="80000"/>
              </a:lnSpc>
              <a:spcBef>
                <a:spcPts val="480"/>
              </a:spcBef>
              <a:spcAft>
                <a:spcPts val="0"/>
              </a:spcAft>
              <a:buClr>
                <a:schemeClr val="bg2"/>
              </a:buClr>
              <a:buNone/>
            </a:pPr>
            <a:endParaRPr lang="en-US" sz="2800" dirty="0">
              <a:effectLst/>
              <a:ea typeface="Calibri" panose="020F0502020204030204" pitchFamily="34" charset="0"/>
              <a:cs typeface="Times New Roman" panose="02020603050405020304" pitchFamily="18" charset="0"/>
            </a:endParaRPr>
          </a:p>
          <a:p>
            <a:pPr marL="0" indent="0">
              <a:lnSpc>
                <a:spcPct val="80000"/>
              </a:lnSpc>
              <a:spcBef>
                <a:spcPts val="480"/>
              </a:spcBef>
              <a:spcAft>
                <a:spcPts val="0"/>
              </a:spcAft>
              <a:buClr>
                <a:schemeClr val="bg2"/>
              </a:buClr>
              <a:buNone/>
            </a:pPr>
            <a:endParaRPr lang="en-US" sz="2800" dirty="0">
              <a:effectLst/>
              <a:ea typeface="Calibri" panose="020F0502020204030204" pitchFamily="34" charset="0"/>
              <a:cs typeface="Times New Roman" panose="02020603050405020304" pitchFamily="18" charset="0"/>
            </a:endParaRPr>
          </a:p>
          <a:p>
            <a:pPr marL="514350" indent="-514350">
              <a:lnSpc>
                <a:spcPct val="80000"/>
              </a:lnSpc>
              <a:spcBef>
                <a:spcPts val="480"/>
              </a:spcBef>
              <a:spcAft>
                <a:spcPts val="0"/>
              </a:spcAft>
              <a:buClr>
                <a:schemeClr val="bg2"/>
              </a:buClr>
              <a:buAutoNum type="alphaUcPeriod"/>
            </a:pPr>
            <a:r>
              <a:rPr lang="en-US" sz="2800" dirty="0">
                <a:ea typeface="Calibri" panose="020F0502020204030204" pitchFamily="34" charset="0"/>
                <a:cs typeface="Times New Roman" panose="02020603050405020304" pitchFamily="18" charset="0"/>
              </a:rPr>
              <a:t>- </a:t>
            </a:r>
            <a:r>
              <a:rPr lang="en-US" sz="2800" dirty="0">
                <a:latin typeface="Arial" panose="020B0604020202020204" pitchFamily="34" charset="0"/>
                <a:ea typeface="Calibri" panose="020F0502020204030204" pitchFamily="34" charset="0"/>
                <a:cs typeface="Arial" panose="020B0604020202020204" pitchFamily="34" charset="0"/>
              </a:rPr>
              <a:t>Alignment of work within the radiologically controlled area  with supporting Radiation Protection Technicians.</a:t>
            </a:r>
          </a:p>
          <a:p>
            <a:pPr marL="514350" indent="-514350">
              <a:lnSpc>
                <a:spcPct val="80000"/>
              </a:lnSpc>
              <a:spcBef>
                <a:spcPts val="480"/>
              </a:spcBef>
              <a:spcAft>
                <a:spcPts val="0"/>
              </a:spcAft>
              <a:buClr>
                <a:schemeClr val="bg2"/>
              </a:buClr>
              <a:buAutoNum type="alphaUcPeriod"/>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514350" indent="-514350">
              <a:lnSpc>
                <a:spcPct val="80000"/>
              </a:lnSpc>
              <a:spcBef>
                <a:spcPts val="480"/>
              </a:spcBef>
              <a:spcAft>
                <a:spcPts val="0"/>
              </a:spcAft>
              <a:buClr>
                <a:schemeClr val="bg2"/>
              </a:buClr>
              <a:buAutoNum type="alphaUcPeriod"/>
            </a:pPr>
            <a:r>
              <a:rPr lang="en-US" sz="2800" dirty="0">
                <a:latin typeface="Arial" panose="020B0604020202020204" pitchFamily="34" charset="0"/>
                <a:ea typeface="Calibri" panose="020F0502020204030204" pitchFamily="34" charset="0"/>
                <a:cs typeface="Arial" panose="020B0604020202020204" pitchFamily="34" charset="0"/>
              </a:rPr>
              <a:t>-Risk based decision making.</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985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1BAD4-E27D-5E3E-4E17-518A4A5BB846}"/>
              </a:ext>
            </a:extLst>
          </p:cNvPr>
          <p:cNvSpPr txBox="1"/>
          <p:nvPr/>
        </p:nvSpPr>
        <p:spPr>
          <a:xfrm>
            <a:off x="1456944" y="1841366"/>
            <a:ext cx="8869680" cy="3139321"/>
          </a:xfrm>
          <a:prstGeom prst="rect">
            <a:avLst/>
          </a:prstGeom>
          <a:noFill/>
        </p:spPr>
        <p:txBody>
          <a:bodyPr wrap="square" rtlCol="0">
            <a:spAutoFit/>
          </a:bodyPr>
          <a:lstStyle/>
          <a:p>
            <a:pPr marL="285750" marR="0"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Wolf Creek uses P6 as the scheduling tool.</a:t>
            </a:r>
          </a:p>
          <a:p>
            <a:pPr marL="285750" marR="0"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P6 </a:t>
            </a:r>
            <a:r>
              <a:rPr lang="en-US" dirty="0">
                <a:latin typeface="Calibri" panose="020F0502020204030204" pitchFamily="34" charset="0"/>
                <a:ea typeface="Calibri" panose="020F0502020204030204" pitchFamily="34" charset="0"/>
                <a:cs typeface="Times New Roman" panose="02020603050405020304" pitchFamily="18" charset="0"/>
              </a:rPr>
              <a:t>has u</a:t>
            </a:r>
            <a:r>
              <a:rPr lang="en-US" sz="1800" dirty="0">
                <a:effectLst/>
                <a:latin typeface="Calibri" panose="020F0502020204030204" pitchFamily="34" charset="0"/>
                <a:ea typeface="Calibri" panose="020F0502020204030204" pitchFamily="34" charset="0"/>
                <a:cs typeface="Times New Roman" panose="02020603050405020304" pitchFamily="18" charset="0"/>
              </a:rPr>
              <a:t>ser defined fields.</a:t>
            </a:r>
          </a:p>
          <a:p>
            <a:pPr marL="742950" lvl="1"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Two of these fields are assigned to identify risk: Dose Goal and RWP.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Planners resource work orders based upon Building-Location-Area (BLA).</a:t>
            </a:r>
          </a:p>
          <a:p>
            <a:pPr marL="742950" lvl="1" indent="-285750">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ALL locations in the RCA are assigned an RP resource.</a:t>
            </a:r>
          </a:p>
          <a:p>
            <a:pPr marL="742950" lvl="1" indent="-285750">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IF the planner perceives more are needed, they will assign multiple RP role ids.</a:t>
            </a:r>
          </a:p>
          <a:p>
            <a:pPr marL="285750" indent="-285750">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ALARA team evaluates the work and </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raft, assigns RWPs, and assigns (projected) dose goals.</a:t>
            </a:r>
          </a:p>
          <a:p>
            <a:pPr marL="742950" lvl="1" indent="-285750">
              <a:buFont typeface="Wingdings" panose="05000000000000000000" pitchFamily="2" charset="2"/>
              <a:buChar char="Ø"/>
            </a:pPr>
            <a:r>
              <a:rPr lang="en-US" i="1" dirty="0">
                <a:effectLst/>
                <a:latin typeface="Calibri" panose="020F0502020204030204" pitchFamily="34" charset="0"/>
                <a:ea typeface="Calibri" panose="020F0502020204030204" pitchFamily="34" charset="0"/>
                <a:cs typeface="Times New Roman" panose="02020603050405020304" pitchFamily="18" charset="0"/>
              </a:rPr>
              <a:t>(Dose goals are projections NOT dose ESTIMATES)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AA65A264-4E54-F0DA-8711-0B8B3A25E570}"/>
              </a:ext>
            </a:extLst>
          </p:cNvPr>
          <p:cNvSpPr txBox="1"/>
          <p:nvPr/>
        </p:nvSpPr>
        <p:spPr>
          <a:xfrm>
            <a:off x="1481328" y="731520"/>
            <a:ext cx="8869680" cy="584775"/>
          </a:xfrm>
          <a:prstGeom prst="rect">
            <a:avLst/>
          </a:prstGeom>
          <a:noFill/>
        </p:spPr>
        <p:txBody>
          <a:bodyPr wrap="square" rtlCol="0">
            <a:spAutoFit/>
          </a:bodyPr>
          <a:lstStyle/>
          <a:p>
            <a:r>
              <a:rPr lang="en-US" sz="3200" b="1" dirty="0">
                <a:latin typeface="+mj-lt"/>
                <a:cs typeface="Aharoni" panose="02010803020104030203" pitchFamily="2" charset="-79"/>
              </a:rPr>
              <a:t>Use the work controls process to help !!!</a:t>
            </a:r>
          </a:p>
        </p:txBody>
      </p:sp>
    </p:spTree>
    <p:extLst>
      <p:ext uri="{BB962C8B-B14F-4D97-AF65-F5344CB8AC3E}">
        <p14:creationId xmlns:p14="http://schemas.microsoft.com/office/powerpoint/2010/main" val="385965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FB87-62CB-1CA2-49D4-54642B7D08ED}"/>
              </a:ext>
            </a:extLst>
          </p:cNvPr>
          <p:cNvSpPr>
            <a:spLocks noGrp="1"/>
          </p:cNvSpPr>
          <p:nvPr>
            <p:ph type="title"/>
          </p:nvPr>
        </p:nvSpPr>
        <p:spPr>
          <a:xfrm>
            <a:off x="1598611" y="161924"/>
            <a:ext cx="10018713" cy="752475"/>
          </a:xfrm>
        </p:spPr>
        <p:txBody>
          <a:bodyPr>
            <a:normAutofit/>
          </a:bodyPr>
          <a:lstStyle/>
          <a:p>
            <a:r>
              <a:rPr lang="en-US" dirty="0"/>
              <a:t>Define Resources within Work controls</a:t>
            </a:r>
          </a:p>
        </p:txBody>
      </p:sp>
      <p:sp>
        <p:nvSpPr>
          <p:cNvPr id="3" name="Content Placeholder 2">
            <a:extLst>
              <a:ext uri="{FF2B5EF4-FFF2-40B4-BE49-F238E27FC236}">
                <a16:creationId xmlns:a16="http://schemas.microsoft.com/office/drawing/2014/main" id="{C6625A33-E1C2-E43C-3DA8-CA52F234A22A}"/>
              </a:ext>
            </a:extLst>
          </p:cNvPr>
          <p:cNvSpPr>
            <a:spLocks noGrp="1"/>
          </p:cNvSpPr>
          <p:nvPr>
            <p:ph idx="1"/>
          </p:nvPr>
        </p:nvSpPr>
        <p:spPr>
          <a:xfrm>
            <a:off x="1484310" y="1133475"/>
            <a:ext cx="10421940" cy="5254800"/>
          </a:xfrm>
        </p:spPr>
        <p:txBody>
          <a:bodyPr>
            <a:normAutofit/>
          </a:bodyPr>
          <a:lstStyle/>
          <a:p>
            <a:pPr marL="0" indent="0">
              <a:buNone/>
            </a:pPr>
            <a:endParaRPr lang="en-US" sz="2000" dirty="0"/>
          </a:p>
          <a:p>
            <a:endParaRPr lang="en-US" dirty="0"/>
          </a:p>
        </p:txBody>
      </p:sp>
      <p:pic>
        <p:nvPicPr>
          <p:cNvPr id="4" name="Picture 3">
            <a:extLst>
              <a:ext uri="{FF2B5EF4-FFF2-40B4-BE49-F238E27FC236}">
                <a16:creationId xmlns:a16="http://schemas.microsoft.com/office/drawing/2014/main" id="{9A4EE3DA-3036-7D66-5D01-A6A9F6FB5CA5}"/>
              </a:ext>
            </a:extLst>
          </p:cNvPr>
          <p:cNvPicPr>
            <a:picLocks noChangeAspect="1"/>
          </p:cNvPicPr>
          <p:nvPr/>
        </p:nvPicPr>
        <p:blipFill>
          <a:blip r:embed="rId2"/>
          <a:stretch>
            <a:fillRect/>
          </a:stretch>
        </p:blipFill>
        <p:spPr>
          <a:xfrm>
            <a:off x="2714212" y="2861945"/>
            <a:ext cx="4601623" cy="2139120"/>
          </a:xfrm>
          <a:prstGeom prst="rect">
            <a:avLst/>
          </a:prstGeom>
        </p:spPr>
      </p:pic>
      <p:sp>
        <p:nvSpPr>
          <p:cNvPr id="6" name="TextBox 5">
            <a:extLst>
              <a:ext uri="{FF2B5EF4-FFF2-40B4-BE49-F238E27FC236}">
                <a16:creationId xmlns:a16="http://schemas.microsoft.com/office/drawing/2014/main" id="{4A381DD3-6D1C-32D3-3A21-B70179DC497F}"/>
              </a:ext>
            </a:extLst>
          </p:cNvPr>
          <p:cNvSpPr txBox="1"/>
          <p:nvPr/>
        </p:nvSpPr>
        <p:spPr>
          <a:xfrm>
            <a:off x="2633003" y="1719539"/>
            <a:ext cx="6119446"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Role ID in P6 is “RP” RP-General to be specific.</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RP resource structure is further defined as:</a:t>
            </a:r>
          </a:p>
        </p:txBody>
      </p:sp>
    </p:spTree>
    <p:extLst>
      <p:ext uri="{BB962C8B-B14F-4D97-AF65-F5344CB8AC3E}">
        <p14:creationId xmlns:p14="http://schemas.microsoft.com/office/powerpoint/2010/main" val="145183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A36D-3E4E-C84E-11B7-BF002F7F99FB}"/>
              </a:ext>
            </a:extLst>
          </p:cNvPr>
          <p:cNvSpPr>
            <a:spLocks noGrp="1"/>
          </p:cNvSpPr>
          <p:nvPr>
            <p:ph type="title"/>
          </p:nvPr>
        </p:nvSpPr>
        <p:spPr>
          <a:xfrm>
            <a:off x="1674811" y="133350"/>
            <a:ext cx="10018713" cy="657225"/>
          </a:xfrm>
        </p:spPr>
        <p:txBody>
          <a:bodyPr>
            <a:normAutofit fontScale="90000"/>
          </a:bodyPr>
          <a:lstStyle/>
          <a:p>
            <a:r>
              <a:rPr lang="en-US" dirty="0"/>
              <a:t>RP Industry Task Force</a:t>
            </a:r>
          </a:p>
        </p:txBody>
      </p:sp>
      <p:sp>
        <p:nvSpPr>
          <p:cNvPr id="4" name="Rectangle 2">
            <a:extLst>
              <a:ext uri="{FF2B5EF4-FFF2-40B4-BE49-F238E27FC236}">
                <a16:creationId xmlns:a16="http://schemas.microsoft.com/office/drawing/2014/main" id="{9A927E53-E67F-BC00-B2AB-65ADF4735380}"/>
              </a:ext>
            </a:extLst>
          </p:cNvPr>
          <p:cNvSpPr>
            <a:spLocks noChangeArrowheads="1"/>
          </p:cNvSpPr>
          <p:nvPr/>
        </p:nvSpPr>
        <p:spPr bwMode="auto">
          <a:xfrm>
            <a:off x="1856935" y="10269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set up Resource allocation I have the targeted Project open as well as the activities selected. For me it looks like this: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
            <a:extLst>
              <a:ext uri="{FF2B5EF4-FFF2-40B4-BE49-F238E27FC236}">
                <a16:creationId xmlns:a16="http://schemas.microsoft.com/office/drawing/2014/main" id="{956CC340-0A35-C0FC-EAD9-F2B9214CD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1" y="1399734"/>
            <a:ext cx="9263576" cy="13472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A3100F9-8478-7F3D-0F46-B3D54E5C87B9}"/>
              </a:ext>
            </a:extLst>
          </p:cNvPr>
          <p:cNvSpPr>
            <a:spLocks noChangeArrowheads="1"/>
          </p:cNvSpPr>
          <p:nvPr/>
        </p:nvSpPr>
        <p:spPr bwMode="auto">
          <a:xfrm>
            <a:off x="1906172" y="30524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9645263B-8300-7CE0-D7AA-B0004ED88AF0}"/>
              </a:ext>
            </a:extLst>
          </p:cNvPr>
          <p:cNvPicPr>
            <a:picLocks noChangeAspect="1"/>
          </p:cNvPicPr>
          <p:nvPr/>
        </p:nvPicPr>
        <p:blipFill>
          <a:blip r:embed="rId3"/>
          <a:stretch>
            <a:fillRect/>
          </a:stretch>
        </p:blipFill>
        <p:spPr>
          <a:xfrm>
            <a:off x="1674811" y="2925452"/>
            <a:ext cx="9263576" cy="524936"/>
          </a:xfrm>
          <a:prstGeom prst="rect">
            <a:avLst/>
          </a:prstGeom>
        </p:spPr>
      </p:pic>
      <p:pic>
        <p:nvPicPr>
          <p:cNvPr id="7" name="Picture 6">
            <a:extLst>
              <a:ext uri="{FF2B5EF4-FFF2-40B4-BE49-F238E27FC236}">
                <a16:creationId xmlns:a16="http://schemas.microsoft.com/office/drawing/2014/main" id="{E4F24876-4339-66C4-3D44-8A382A250590}"/>
              </a:ext>
            </a:extLst>
          </p:cNvPr>
          <p:cNvPicPr>
            <a:picLocks noChangeAspect="1"/>
          </p:cNvPicPr>
          <p:nvPr/>
        </p:nvPicPr>
        <p:blipFill>
          <a:blip r:embed="rId4"/>
          <a:stretch>
            <a:fillRect/>
          </a:stretch>
        </p:blipFill>
        <p:spPr>
          <a:xfrm>
            <a:off x="1990578" y="3661461"/>
            <a:ext cx="8349175" cy="2904490"/>
          </a:xfrm>
          <a:prstGeom prst="rect">
            <a:avLst/>
          </a:prstGeom>
        </p:spPr>
      </p:pic>
      <p:sp useBgFill="1">
        <p:nvSpPr>
          <p:cNvPr id="8" name="Rectangle 7">
            <a:extLst>
              <a:ext uri="{FF2B5EF4-FFF2-40B4-BE49-F238E27FC236}">
                <a16:creationId xmlns:a16="http://schemas.microsoft.com/office/drawing/2014/main" id="{8323DFE0-DC24-2659-B1D3-4826FB0C2F54}"/>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48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D049-C1D9-459F-B01D-7F24A72CD43E}"/>
              </a:ext>
            </a:extLst>
          </p:cNvPr>
          <p:cNvSpPr>
            <a:spLocks noGrp="1"/>
          </p:cNvSpPr>
          <p:nvPr>
            <p:ph type="title"/>
          </p:nvPr>
        </p:nvSpPr>
        <p:spPr>
          <a:xfrm>
            <a:off x="1589086" y="171451"/>
            <a:ext cx="10018713" cy="704850"/>
          </a:xfrm>
        </p:spPr>
        <p:txBody>
          <a:bodyPr>
            <a:normAutofit/>
          </a:bodyPr>
          <a:lstStyle/>
          <a:p>
            <a:pPr marL="0" marR="0">
              <a:spcBef>
                <a:spcPts val="0"/>
              </a:spcBef>
              <a:spcAft>
                <a:spcPts val="0"/>
              </a:spcAft>
            </a:pPr>
            <a:r>
              <a:rPr lang="en-US" sz="3200" b="1" dirty="0">
                <a:effectLst/>
                <a:latin typeface="Aldhabi" panose="01000000000000000000" pitchFamily="2" charset="-78"/>
                <a:ea typeface="Calibri" panose="020F0502020204030204" pitchFamily="34" charset="0"/>
                <a:cs typeface="Aldhabi" panose="01000000000000000000" pitchFamily="2" charset="-78"/>
              </a:rPr>
              <a:t>First phase set up:</a:t>
            </a:r>
          </a:p>
        </p:txBody>
      </p:sp>
      <p:sp>
        <p:nvSpPr>
          <p:cNvPr id="3" name="Content Placeholder 2">
            <a:extLst>
              <a:ext uri="{FF2B5EF4-FFF2-40B4-BE49-F238E27FC236}">
                <a16:creationId xmlns:a16="http://schemas.microsoft.com/office/drawing/2014/main" id="{B64D898C-AE33-4319-8B4E-1B1B207BBF0C}"/>
              </a:ext>
            </a:extLst>
          </p:cNvPr>
          <p:cNvSpPr>
            <a:spLocks noGrp="1"/>
          </p:cNvSpPr>
          <p:nvPr>
            <p:ph idx="1"/>
          </p:nvPr>
        </p:nvSpPr>
        <p:spPr>
          <a:xfrm>
            <a:off x="1484310" y="999745"/>
            <a:ext cx="10526715" cy="2031844"/>
          </a:xfrm>
        </p:spPr>
        <p:txBody>
          <a:bodyPr>
            <a:normAutofit/>
          </a:bodyPr>
          <a:lstStyle/>
          <a:p>
            <a:pPr marL="0" indent="0">
              <a:spcBef>
                <a:spcPts val="0"/>
              </a:spcBef>
              <a:spcAft>
                <a:spcPts val="0"/>
              </a:spcAft>
              <a:buClrTx/>
              <a:buSzPct val="10000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 ensure the columns I want are aligned, for me that is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Dose Goal, RWP, Activity name, Role IDs and BLA</a:t>
            </a:r>
            <a:r>
              <a:rPr lang="en-US" sz="1800" dirty="0">
                <a:effectLst/>
                <a:latin typeface="Calibri" panose="020F0502020204030204" pitchFamily="34" charset="0"/>
                <a:ea typeface="Calibri" panose="020F0502020204030204" pitchFamily="34" charset="0"/>
                <a:cs typeface="Times New Roman" panose="02020603050405020304" pitchFamily="18" charset="0"/>
              </a:rPr>
              <a:t>.  My overall set up looks like this: </a:t>
            </a:r>
          </a:p>
          <a:p>
            <a:pPr marL="0" indent="0">
              <a:spcBef>
                <a:spcPts val="0"/>
              </a:spcBef>
              <a:spcAft>
                <a:spcPts val="0"/>
              </a:spcAft>
              <a:buClrTx/>
              <a:buSzPct val="100000"/>
              <a:buNone/>
            </a:pPr>
            <a:endParaRPr lang="en-US" sz="1800" dirty="0">
              <a:latin typeface="Calibri" panose="020F0502020204030204" pitchFamily="34" charset="0"/>
              <a:cs typeface="Times New Roman" panose="02020603050405020304" pitchFamily="18" charset="0"/>
            </a:endParaRPr>
          </a:p>
          <a:p>
            <a:pPr marL="0" indent="0">
              <a:spcBef>
                <a:spcPts val="0"/>
              </a:spcBef>
              <a:spcAft>
                <a:spcPts val="0"/>
              </a:spcAft>
              <a:buClrTx/>
              <a:buSzPct val="100000"/>
              <a:buNone/>
            </a:pPr>
            <a:endParaRPr lang="en-US" sz="1800" dirty="0"/>
          </a:p>
        </p:txBody>
      </p:sp>
      <p:pic>
        <p:nvPicPr>
          <p:cNvPr id="16" name="Picture 15">
            <a:extLst>
              <a:ext uri="{FF2B5EF4-FFF2-40B4-BE49-F238E27FC236}">
                <a16:creationId xmlns:a16="http://schemas.microsoft.com/office/drawing/2014/main" id="{95C0C13A-F10C-A036-735A-0329F2C63A4C}"/>
              </a:ext>
            </a:extLst>
          </p:cNvPr>
          <p:cNvPicPr>
            <a:picLocks noChangeAspect="1"/>
          </p:cNvPicPr>
          <p:nvPr/>
        </p:nvPicPr>
        <p:blipFill>
          <a:blip r:embed="rId2"/>
          <a:stretch>
            <a:fillRect/>
          </a:stretch>
        </p:blipFill>
        <p:spPr>
          <a:xfrm>
            <a:off x="1278109" y="2370406"/>
            <a:ext cx="10266385" cy="3297936"/>
          </a:xfrm>
          <a:prstGeom prst="rect">
            <a:avLst/>
          </a:prstGeom>
        </p:spPr>
      </p:pic>
      <p:sp useBgFill="1">
        <p:nvSpPr>
          <p:cNvPr id="4" name="Rectangle 3">
            <a:extLst>
              <a:ext uri="{FF2B5EF4-FFF2-40B4-BE49-F238E27FC236}">
                <a16:creationId xmlns:a16="http://schemas.microsoft.com/office/drawing/2014/main" id="{4E64AE4F-BB90-0B3B-2DA2-3B6A46A2EC9B}"/>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71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8D39-6A47-4BE0-9A66-15C160B7594F}"/>
              </a:ext>
            </a:extLst>
          </p:cNvPr>
          <p:cNvSpPr>
            <a:spLocks noGrp="1"/>
          </p:cNvSpPr>
          <p:nvPr>
            <p:ph type="title"/>
          </p:nvPr>
        </p:nvSpPr>
        <p:spPr>
          <a:xfrm>
            <a:off x="1511404" y="25217"/>
            <a:ext cx="10018713" cy="641958"/>
          </a:xfrm>
        </p:spPr>
        <p:txBody>
          <a:bodyPr>
            <a:normAutofit/>
          </a:bodyPr>
          <a:lstStyle/>
          <a:p>
            <a:r>
              <a:rPr lang="en-US" sz="3600" b="1" dirty="0">
                <a:effectLst/>
                <a:latin typeface="Aldhabi" panose="01000000000000000000" pitchFamily="2" charset="-78"/>
                <a:ea typeface="Calibri" panose="020F0502020204030204" pitchFamily="34" charset="0"/>
                <a:cs typeface="Aldhabi" panose="01000000000000000000" pitchFamily="2" charset="-78"/>
              </a:rPr>
              <a:t>First phase</a:t>
            </a:r>
            <a:endParaRPr lang="en-US" sz="3600" dirty="0"/>
          </a:p>
        </p:txBody>
      </p:sp>
      <p:sp>
        <p:nvSpPr>
          <p:cNvPr id="3" name="Content Placeholder 2">
            <a:extLst>
              <a:ext uri="{FF2B5EF4-FFF2-40B4-BE49-F238E27FC236}">
                <a16:creationId xmlns:a16="http://schemas.microsoft.com/office/drawing/2014/main" id="{C0705869-4504-4269-936A-2296E70589A3}"/>
              </a:ext>
            </a:extLst>
          </p:cNvPr>
          <p:cNvSpPr>
            <a:spLocks noGrp="1"/>
          </p:cNvSpPr>
          <p:nvPr>
            <p:ph idx="1"/>
          </p:nvPr>
        </p:nvSpPr>
        <p:spPr>
          <a:xfrm>
            <a:off x="1615641" y="667175"/>
            <a:ext cx="10018713" cy="2566613"/>
          </a:xfrm>
        </p:spPr>
        <p:txBody>
          <a:bodyPr anchor="t">
            <a:noAutofit/>
          </a:bodyPr>
          <a:lstStyle/>
          <a:p>
            <a:pPr marR="0">
              <a:spcBef>
                <a:spcPts val="0"/>
              </a:spcBef>
              <a:spcAft>
                <a:spcPts val="0"/>
              </a:spcAft>
              <a:buClrTx/>
              <a:buSzPct val="1250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goal is to align the proper </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dirty="0">
                <a:effectLst/>
                <a:latin typeface="Calibri" panose="020F0502020204030204" pitchFamily="34" charset="0"/>
                <a:ea typeface="Calibri" panose="020F0502020204030204" pitchFamily="34" charset="0"/>
                <a:cs typeface="Times New Roman" panose="02020603050405020304" pitchFamily="18" charset="0"/>
              </a:rPr>
              <a:t>esource and level.</a:t>
            </a:r>
          </a:p>
          <a:p>
            <a:pPr lvl="1">
              <a:spcBef>
                <a:spcPts val="0"/>
              </a:spcBef>
              <a:spcAft>
                <a:spcPts val="0"/>
              </a:spcAft>
              <a:buClrTx/>
              <a:buSzPct val="12500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Filter on “RP” to generate the report. </a:t>
            </a:r>
          </a:p>
          <a:p>
            <a:pPr>
              <a:spcBef>
                <a:spcPts val="0"/>
              </a:spcBef>
              <a:spcAft>
                <a:spcPts val="0"/>
              </a:spcAft>
              <a:buClrTx/>
              <a:buSzPct val="12500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ClrTx/>
              <a:buSzPct val="1250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highlighted activity is for removing a portion of RCA fencing.</a:t>
            </a:r>
          </a:p>
          <a:p>
            <a:pPr lvl="1">
              <a:spcBef>
                <a:spcPts val="0"/>
              </a:spcBef>
              <a:spcAft>
                <a:spcPts val="0"/>
              </a:spcAft>
              <a:buClrTx/>
              <a:buSzPct val="12500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a:t>
            </a:r>
            <a:r>
              <a:rPr lang="en-US" sz="1600" dirty="0">
                <a:effectLst/>
                <a:latin typeface="Calibri" panose="020F0502020204030204" pitchFamily="34" charset="0"/>
                <a:ea typeface="Calibri" panose="020F0502020204030204" pitchFamily="34" charset="0"/>
                <a:cs typeface="Times New Roman" panose="02020603050405020304" pitchFamily="18" charset="0"/>
              </a:rPr>
              <a:t>WP is general</a:t>
            </a:r>
          </a:p>
          <a:p>
            <a:pPr lvl="1">
              <a:spcBef>
                <a:spcPts val="0"/>
              </a:spcBef>
              <a:spcAft>
                <a:spcPts val="0"/>
              </a:spcAft>
              <a:buClrTx/>
              <a:buSzPct val="12500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n-US" sz="1600" dirty="0">
                <a:effectLst/>
                <a:latin typeface="Calibri" panose="020F0502020204030204" pitchFamily="34" charset="0"/>
                <a:ea typeface="Calibri" panose="020F0502020204030204" pitchFamily="34" charset="0"/>
                <a:cs typeface="Times New Roman" panose="02020603050405020304" pitchFamily="18" charset="0"/>
              </a:rPr>
              <a:t>inimal </a:t>
            </a:r>
            <a:r>
              <a:rPr lang="en-US" sz="1600" dirty="0">
                <a:latin typeface="Calibri" panose="020F0502020204030204" pitchFamily="34" charset="0"/>
                <a:ea typeface="Calibri" panose="020F0502020204030204" pitchFamily="34" charset="0"/>
                <a:cs typeface="Times New Roman" panose="02020603050405020304" pitchFamily="18" charset="0"/>
              </a:rPr>
              <a:t>d</a:t>
            </a:r>
            <a:r>
              <a:rPr lang="en-US" sz="1600" dirty="0">
                <a:effectLst/>
                <a:latin typeface="Calibri" panose="020F0502020204030204" pitchFamily="34" charset="0"/>
                <a:ea typeface="Calibri" panose="020F0502020204030204" pitchFamily="34" charset="0"/>
                <a:cs typeface="Times New Roman" panose="02020603050405020304" pitchFamily="18" charset="0"/>
              </a:rPr>
              <a:t>ose</a:t>
            </a:r>
          </a:p>
          <a:p>
            <a:pPr lvl="1">
              <a:spcBef>
                <a:spcPts val="0"/>
              </a:spcBef>
              <a:spcAft>
                <a:spcPts val="0"/>
              </a:spcAft>
              <a:buClrTx/>
              <a:buSzPct val="12500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1 RP technician is </a:t>
            </a:r>
            <a:r>
              <a:rPr lang="en-US" sz="1600" dirty="0">
                <a:latin typeface="Calibri" panose="020F0502020204030204" pitchFamily="34" charset="0"/>
                <a:ea typeface="Calibri" panose="020F0502020204030204" pitchFamily="34" charset="0"/>
                <a:cs typeface="Times New Roman" panose="02020603050405020304" pitchFamily="18" charset="0"/>
              </a:rPr>
              <a:t>assigned</a:t>
            </a:r>
            <a:r>
              <a:rPr lang="en-US" sz="1600" dirty="0">
                <a:effectLst/>
                <a:latin typeface="Calibri" panose="020F0502020204030204" pitchFamily="34" charset="0"/>
                <a:ea typeface="Calibri" panose="020F0502020204030204" pitchFamily="34" charset="0"/>
                <a:cs typeface="Times New Roman" panose="02020603050405020304" pitchFamily="18" charset="0"/>
              </a:rPr>
              <a:t> in the role </a:t>
            </a:r>
            <a:r>
              <a:rPr lang="en-US" sz="1600" dirty="0">
                <a:latin typeface="Calibri" panose="020F0502020204030204" pitchFamily="34" charset="0"/>
                <a:ea typeface="Calibri" panose="020F0502020204030204" pitchFamily="34" charset="0"/>
                <a:cs typeface="Times New Roman" panose="02020603050405020304" pitchFamily="18" charset="0"/>
              </a:rPr>
              <a:t>ID</a:t>
            </a:r>
          </a:p>
          <a:p>
            <a:pPr>
              <a:spcBef>
                <a:spcPts val="0"/>
              </a:spcBef>
              <a:spcAft>
                <a:spcPts val="0"/>
              </a:spcAft>
              <a:buClrTx/>
              <a:buSzPct val="12500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ClrTx/>
              <a:buSzPct val="1250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 assign RPBOP and remove the RP-General role.</a:t>
            </a:r>
            <a:endParaRPr lang="en-US" sz="2000" dirty="0"/>
          </a:p>
        </p:txBody>
      </p:sp>
      <p:pic>
        <p:nvPicPr>
          <p:cNvPr id="4" name="Picture 3">
            <a:extLst>
              <a:ext uri="{FF2B5EF4-FFF2-40B4-BE49-F238E27FC236}">
                <a16:creationId xmlns:a16="http://schemas.microsoft.com/office/drawing/2014/main" id="{5EB8F4A8-6072-91C0-FB15-76B0530B21E7}"/>
              </a:ext>
            </a:extLst>
          </p:cNvPr>
          <p:cNvPicPr>
            <a:picLocks noChangeAspect="1"/>
          </p:cNvPicPr>
          <p:nvPr/>
        </p:nvPicPr>
        <p:blipFill>
          <a:blip r:embed="rId2"/>
          <a:stretch>
            <a:fillRect/>
          </a:stretch>
        </p:blipFill>
        <p:spPr>
          <a:xfrm>
            <a:off x="1269357" y="3236447"/>
            <a:ext cx="4346183" cy="2878964"/>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AAAC8EB-8C66-B27A-0CFC-505386F8A370}"/>
              </a:ext>
            </a:extLst>
          </p:cNvPr>
          <p:cNvPicPr>
            <a:picLocks noChangeAspect="1"/>
          </p:cNvPicPr>
          <p:nvPr/>
        </p:nvPicPr>
        <p:blipFill>
          <a:blip r:embed="rId3"/>
          <a:stretch>
            <a:fillRect/>
          </a:stretch>
        </p:blipFill>
        <p:spPr>
          <a:xfrm>
            <a:off x="5913288" y="3624212"/>
            <a:ext cx="5009794" cy="1269048"/>
          </a:xfrm>
          <a:prstGeom prst="rect">
            <a:avLst/>
          </a:prstGeom>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81D671D4-A574-4D9D-DBA1-9E0C5CC86A40}"/>
              </a:ext>
            </a:extLst>
          </p:cNvPr>
          <p:cNvSpPr/>
          <p:nvPr/>
        </p:nvSpPr>
        <p:spPr>
          <a:xfrm>
            <a:off x="5787190" y="5113866"/>
            <a:ext cx="5798628" cy="14088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r>
              <a:rPr lang="en-US" dirty="0"/>
              <a:t>Save the work and the resource is now assigned to RPBOP.</a:t>
            </a:r>
          </a:p>
          <a:p>
            <a:endParaRPr lang="en-US" dirty="0"/>
          </a:p>
          <a:p>
            <a:r>
              <a:rPr lang="en-US" dirty="0"/>
              <a:t>This lets me know this step is done. The next phase will further align the resource.</a:t>
            </a:r>
          </a:p>
        </p:txBody>
      </p:sp>
      <p:sp useBgFill="1">
        <p:nvSpPr>
          <p:cNvPr id="9" name="Rectangle 8">
            <a:extLst>
              <a:ext uri="{FF2B5EF4-FFF2-40B4-BE49-F238E27FC236}">
                <a16:creationId xmlns:a16="http://schemas.microsoft.com/office/drawing/2014/main" id="{2877746B-E458-A027-55CA-8BE726D66392}"/>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48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E507-4646-47AC-B2D6-BC6B2E5F4D4E}"/>
              </a:ext>
            </a:extLst>
          </p:cNvPr>
          <p:cNvSpPr>
            <a:spLocks noGrp="1"/>
          </p:cNvSpPr>
          <p:nvPr>
            <p:ph type="title"/>
          </p:nvPr>
        </p:nvSpPr>
        <p:spPr>
          <a:xfrm>
            <a:off x="1579561" y="85726"/>
            <a:ext cx="10018713" cy="800100"/>
          </a:xfrm>
        </p:spPr>
        <p:txBody>
          <a:bodyPr/>
          <a:lstStyle/>
          <a:p>
            <a:r>
              <a:rPr lang="en-US" sz="4400" b="1" dirty="0">
                <a:effectLst/>
                <a:latin typeface="Aldhabi" panose="01000000000000000000" pitchFamily="2" charset="-78"/>
                <a:ea typeface="Calibri" panose="020F0502020204030204" pitchFamily="34" charset="0"/>
                <a:cs typeface="Aldhabi" panose="01000000000000000000" pitchFamily="2" charset="-78"/>
              </a:rPr>
              <a:t>First phase </a:t>
            </a:r>
            <a:r>
              <a:rPr lang="en-US" sz="4000" b="1" dirty="0">
                <a:effectLst/>
                <a:latin typeface="Aldhabi" panose="01000000000000000000" pitchFamily="2" charset="-78"/>
                <a:ea typeface="Calibri" panose="020F0502020204030204" pitchFamily="34" charset="0"/>
                <a:cs typeface="Aldhabi" panose="01000000000000000000" pitchFamily="2" charset="-78"/>
              </a:rPr>
              <a:t>cont.</a:t>
            </a:r>
            <a:endParaRPr lang="en-US" dirty="0"/>
          </a:p>
        </p:txBody>
      </p:sp>
      <p:sp>
        <p:nvSpPr>
          <p:cNvPr id="3" name="Content Placeholder 2">
            <a:extLst>
              <a:ext uri="{FF2B5EF4-FFF2-40B4-BE49-F238E27FC236}">
                <a16:creationId xmlns:a16="http://schemas.microsoft.com/office/drawing/2014/main" id="{EA39DEB6-526D-428C-AE54-B22C339F3779}"/>
              </a:ext>
            </a:extLst>
          </p:cNvPr>
          <p:cNvSpPr>
            <a:spLocks noGrp="1"/>
          </p:cNvSpPr>
          <p:nvPr>
            <p:ph idx="1"/>
          </p:nvPr>
        </p:nvSpPr>
        <p:spPr>
          <a:xfrm>
            <a:off x="1465546" y="748040"/>
            <a:ext cx="10625328" cy="707447"/>
          </a:xfrm>
        </p:spPr>
        <p:txBody>
          <a:bodyPr anchor="t">
            <a:normAutofit/>
          </a:bodyPr>
          <a:lstStyle/>
          <a:p>
            <a:pPr>
              <a:spcBef>
                <a:spcPts val="0"/>
              </a:spcBef>
              <a:spcAft>
                <a:spcPts val="0"/>
              </a:spcAft>
              <a:buClrTx/>
              <a:buSzPct val="125000"/>
            </a:pPr>
            <a:r>
              <a:rPr lang="en-US" sz="1800" dirty="0">
                <a:effectLst/>
                <a:latin typeface="Calibri" panose="020F0502020204030204" pitchFamily="34" charset="0"/>
                <a:ea typeface="Calibri" panose="020F0502020204030204" pitchFamily="34" charset="0"/>
                <a:cs typeface="Times New Roman" panose="02020603050405020304" pitchFamily="18" charset="0"/>
              </a:rPr>
              <a:t>We now see a report filtered on RPBOP</a:t>
            </a:r>
          </a:p>
          <a:p>
            <a:pPr lvl="1">
              <a:spcBef>
                <a:spcPts val="0"/>
              </a:spcBef>
              <a:spcAft>
                <a:spcPts val="0"/>
              </a:spcAft>
              <a:buClrTx/>
              <a:buSzPct val="125000"/>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same activity </a:t>
            </a:r>
            <a:r>
              <a:rPr lang="en-US" sz="1600" dirty="0">
                <a:latin typeface="Calibri" panose="020F0502020204030204" pitchFamily="34" charset="0"/>
                <a:ea typeface="Calibri" panose="020F0502020204030204" pitchFamily="34" charset="0"/>
                <a:cs typeface="Times New Roman" panose="02020603050405020304" pitchFamily="18" charset="0"/>
              </a:rPr>
              <a:t>is highlighted as before </a:t>
            </a:r>
            <a:r>
              <a:rPr lang="en-US" sz="1600" dirty="0">
                <a:effectLst/>
                <a:latin typeface="Calibri" panose="020F0502020204030204" pitchFamily="34" charset="0"/>
                <a:ea typeface="Calibri" panose="020F0502020204030204" pitchFamily="34" charset="0"/>
                <a:cs typeface="Times New Roman" panose="02020603050405020304" pitchFamily="18" charset="0"/>
              </a:rPr>
              <a:t>with the Details listed and Resources tab selected (in the details field).</a:t>
            </a:r>
          </a:p>
          <a:p>
            <a:endParaRPr lang="en-US" dirty="0"/>
          </a:p>
        </p:txBody>
      </p:sp>
      <p:pic>
        <p:nvPicPr>
          <p:cNvPr id="5" name="Picture 4">
            <a:extLst>
              <a:ext uri="{FF2B5EF4-FFF2-40B4-BE49-F238E27FC236}">
                <a16:creationId xmlns:a16="http://schemas.microsoft.com/office/drawing/2014/main" id="{D633A954-2E87-F22B-3502-E371583E15E2}"/>
              </a:ext>
            </a:extLst>
          </p:cNvPr>
          <p:cNvPicPr>
            <a:picLocks noChangeAspect="1"/>
          </p:cNvPicPr>
          <p:nvPr/>
        </p:nvPicPr>
        <p:blipFill>
          <a:blip r:embed="rId2"/>
          <a:stretch>
            <a:fillRect/>
          </a:stretch>
        </p:blipFill>
        <p:spPr>
          <a:xfrm>
            <a:off x="1308607" y="1455487"/>
            <a:ext cx="10289667" cy="2383193"/>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F6B5E75-6495-0CDE-B1B7-94D1190314D0}"/>
              </a:ext>
            </a:extLst>
          </p:cNvPr>
          <p:cNvSpPr txBox="1"/>
          <p:nvPr/>
        </p:nvSpPr>
        <p:spPr>
          <a:xfrm>
            <a:off x="1579561" y="3838680"/>
            <a:ext cx="10511312" cy="2677656"/>
          </a:xfrm>
          <a:prstGeom prst="rect">
            <a:avLst/>
          </a:prstGeom>
          <a:noFill/>
        </p:spPr>
        <p:txBody>
          <a:bodyPr wrap="square">
            <a:spAutoFit/>
          </a:bodyPr>
          <a:lstStyle/>
          <a:p>
            <a:pPr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activity shows the resources assigned to support this work.</a:t>
            </a:r>
          </a:p>
          <a:p>
            <a:pPr marL="285750" marR="0" indent="-28575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duration for this work is 2 hours.</a:t>
            </a:r>
          </a:p>
          <a:p>
            <a:pPr marL="285750" marR="0" indent="-28575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Each resource is listed at 1.0/h = 100% of the time for the resource.</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means that each role (resource) is allocated 100% time per unit. </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12 man-hours are required for the 2-hour job.</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activity is a low-risk activity. However, it is a Radiological Controlled </a:t>
            </a: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rea boundary breach.</a:t>
            </a:r>
          </a:p>
          <a:p>
            <a:pPr marL="1200150" lvl="2" indent="-285750">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RP technician must control the area and work then restore postings when work is complete.</a:t>
            </a:r>
          </a:p>
          <a:p>
            <a:pPr marL="1200150" lvl="2" indent="-285750">
              <a:buFont typeface="Wingdings" panose="05000000000000000000" pitchFamily="2" charset="2"/>
              <a:buChar char="ü"/>
            </a:pPr>
            <a:r>
              <a:rPr lang="en-US" sz="1600" dirty="0">
                <a:effectLst/>
                <a:latin typeface="Calibri" panose="020F0502020204030204" pitchFamily="34" charset="0"/>
                <a:ea typeface="Calibri" panose="020F0502020204030204" pitchFamily="34" charset="0"/>
                <a:cs typeface="Times New Roman" panose="02020603050405020304" pitchFamily="18" charset="0"/>
              </a:rPr>
              <a:t>I will not alter the RP technicians time, based </a:t>
            </a:r>
            <a:r>
              <a:rPr lang="en-US" sz="1600" dirty="0">
                <a:latin typeface="Calibri" panose="020F0502020204030204" pitchFamily="34" charset="0"/>
                <a:ea typeface="Calibri" panose="020F0502020204030204" pitchFamily="34" charset="0"/>
                <a:cs typeface="Times New Roman" panose="02020603050405020304" pitchFamily="18" charset="0"/>
              </a:rPr>
              <a:t>upon</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posting and control Risks.</a:t>
            </a: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Roles such as Decon can be added and the timeline adjusted so 25% of the total time is applied to this role.</a:t>
            </a:r>
          </a:p>
          <a:p>
            <a:pPr marL="7429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allows for set up or tear down of an area or additional Decon presence.</a:t>
            </a:r>
          </a:p>
        </p:txBody>
      </p:sp>
      <p:sp useBgFill="1">
        <p:nvSpPr>
          <p:cNvPr id="4" name="Rectangle 3">
            <a:extLst>
              <a:ext uri="{FF2B5EF4-FFF2-40B4-BE49-F238E27FC236}">
                <a16:creationId xmlns:a16="http://schemas.microsoft.com/office/drawing/2014/main" id="{B669FB47-363E-B919-699E-DA17488037C9}"/>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6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E9CB-E7AD-4E6D-971F-75646A20BC0E}"/>
              </a:ext>
            </a:extLst>
          </p:cNvPr>
          <p:cNvSpPr>
            <a:spLocks noGrp="1"/>
          </p:cNvSpPr>
          <p:nvPr>
            <p:ph type="title"/>
          </p:nvPr>
        </p:nvSpPr>
        <p:spPr>
          <a:xfrm>
            <a:off x="1598611" y="104775"/>
            <a:ext cx="10018713" cy="790575"/>
          </a:xfrm>
        </p:spPr>
        <p:txBody>
          <a:bodyPr>
            <a:normAutofit fontScale="90000"/>
          </a:bodyPr>
          <a:lstStyle/>
          <a:p>
            <a:r>
              <a:rPr lang="en-US" sz="2800" dirty="0">
                <a:effectLst/>
                <a:latin typeface="Aptos Black" panose="020F0502020204030204" pitchFamily="34" charset="0"/>
                <a:ea typeface="Calibri" panose="020F0502020204030204" pitchFamily="34" charset="0"/>
                <a:cs typeface="Times New Roman" panose="02020603050405020304" pitchFamily="18" charset="0"/>
              </a:rPr>
              <a:t>Why all the work focused on this level?  </a:t>
            </a:r>
            <a:br>
              <a:rPr lang="en-US" sz="2800" dirty="0">
                <a:effectLst/>
                <a:latin typeface="Aptos Black" panose="020F0502020204030204" pitchFamily="34" charset="0"/>
                <a:ea typeface="Calibri" panose="020F0502020204030204" pitchFamily="34" charset="0"/>
                <a:cs typeface="Times New Roman" panose="02020603050405020304" pitchFamily="18" charset="0"/>
              </a:rPr>
            </a:br>
            <a:r>
              <a:rPr lang="en-US" sz="2200" dirty="0">
                <a:effectLst/>
                <a:latin typeface="Abadi" panose="020B0604020104020204" pitchFamily="34" charset="0"/>
                <a:ea typeface="Calibri" panose="020F0502020204030204" pitchFamily="34" charset="0"/>
                <a:cs typeface="Times New Roman" panose="02020603050405020304" pitchFamily="18" charset="0"/>
              </a:rPr>
              <a:t>Here are some of the downstream effects.</a:t>
            </a:r>
            <a:endParaRPr lang="en-US" sz="2200" dirty="0">
              <a:latin typeface="Abadi" panose="020B0604020104020204" pitchFamily="34" charset="0"/>
            </a:endParaRPr>
          </a:p>
        </p:txBody>
      </p:sp>
      <p:sp>
        <p:nvSpPr>
          <p:cNvPr id="3" name="Content Placeholder 2">
            <a:extLst>
              <a:ext uri="{FF2B5EF4-FFF2-40B4-BE49-F238E27FC236}">
                <a16:creationId xmlns:a16="http://schemas.microsoft.com/office/drawing/2014/main" id="{00B625BB-E5AC-4C1B-8B48-2130989E95B9}"/>
              </a:ext>
            </a:extLst>
          </p:cNvPr>
          <p:cNvSpPr>
            <a:spLocks noGrp="1"/>
          </p:cNvSpPr>
          <p:nvPr>
            <p:ph idx="1"/>
          </p:nvPr>
        </p:nvSpPr>
        <p:spPr>
          <a:xfrm>
            <a:off x="1484310" y="1162049"/>
            <a:ext cx="10018713" cy="4829175"/>
          </a:xfrm>
        </p:spPr>
        <p:txBody>
          <a:bodyPr>
            <a:normAutofit/>
          </a:bodyPr>
          <a:lstStyle/>
          <a:p>
            <a:pPr marL="457200" lvl="1" indent="0">
              <a:lnSpc>
                <a:spcPct val="107000"/>
              </a:lnSpc>
              <a:spcBef>
                <a:spcPts val="0"/>
              </a:spcBef>
              <a:spcAft>
                <a:spcPts val="0"/>
              </a:spcAft>
              <a:buClrTx/>
              <a:buSzPct val="10000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p>
        </p:txBody>
      </p:sp>
      <p:pic>
        <p:nvPicPr>
          <p:cNvPr id="6" name="Picture 5">
            <a:extLst>
              <a:ext uri="{FF2B5EF4-FFF2-40B4-BE49-F238E27FC236}">
                <a16:creationId xmlns:a16="http://schemas.microsoft.com/office/drawing/2014/main" id="{EC92E502-BDC6-5485-991C-C8EF04C507F2}"/>
              </a:ext>
            </a:extLst>
          </p:cNvPr>
          <p:cNvPicPr>
            <a:picLocks noChangeAspect="1"/>
          </p:cNvPicPr>
          <p:nvPr/>
        </p:nvPicPr>
        <p:blipFill>
          <a:blip r:embed="rId2"/>
          <a:stretch>
            <a:fillRect/>
          </a:stretch>
        </p:blipFill>
        <p:spPr>
          <a:xfrm>
            <a:off x="1554947" y="866776"/>
            <a:ext cx="9648825" cy="5182558"/>
          </a:xfrm>
          <a:prstGeom prst="rect">
            <a:avLst/>
          </a:prstGeom>
        </p:spPr>
      </p:pic>
      <p:sp useBgFill="1">
        <p:nvSpPr>
          <p:cNvPr id="4" name="Rectangle 3">
            <a:extLst>
              <a:ext uri="{FF2B5EF4-FFF2-40B4-BE49-F238E27FC236}">
                <a16:creationId xmlns:a16="http://schemas.microsoft.com/office/drawing/2014/main" id="{4FAD8032-C5B2-34D2-0C7F-8E5C91990513}"/>
              </a:ext>
            </a:extLst>
          </p:cNvPr>
          <p:cNvSpPr/>
          <p:nvPr/>
        </p:nvSpPr>
        <p:spPr>
          <a:xfrm>
            <a:off x="11076709" y="6565951"/>
            <a:ext cx="1115291" cy="2920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819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Metadata/LabelInfo.xml><?xml version="1.0" encoding="utf-8"?>
<clbl:labelList xmlns:clbl="http://schemas.microsoft.com/office/2020/mipLabelMetadata">
  <clbl:label id="{d275ac46-98b9-4d64-949f-e82ee8dc823c}" enabled="1" method="Standard" siteId="{9ef58ab0-3510-4d99-8d3e-3c9e02ebab7f}" removed="0"/>
</clbl:labelList>
</file>

<file path=docProps/app.xml><?xml version="1.0" encoding="utf-8"?>
<Properties xmlns="http://schemas.openxmlformats.org/officeDocument/2006/extended-properties" xmlns:vt="http://schemas.openxmlformats.org/officeDocument/2006/docPropsVTypes">
  <Template>Parallax</Template>
  <TotalTime>910</TotalTime>
  <Words>794</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Abadi</vt:lpstr>
      <vt:lpstr>Aldhabi</vt:lpstr>
      <vt:lpstr>Aptos Black</vt:lpstr>
      <vt:lpstr>Arial</vt:lpstr>
      <vt:lpstr>Bahnschrift Condensed</vt:lpstr>
      <vt:lpstr>Calibri</vt:lpstr>
      <vt:lpstr>Corbel</vt:lpstr>
      <vt:lpstr>Times New Roman</vt:lpstr>
      <vt:lpstr>Wingdings</vt:lpstr>
      <vt:lpstr>Parallax</vt:lpstr>
      <vt:lpstr>Radiation Protection  Resource Allocation</vt:lpstr>
      <vt:lpstr>PowerPoint Presentation</vt:lpstr>
      <vt:lpstr>PowerPoint Presentation</vt:lpstr>
      <vt:lpstr>Define Resources within Work controls</vt:lpstr>
      <vt:lpstr>RP Industry Task Force</vt:lpstr>
      <vt:lpstr>First phase set up:</vt:lpstr>
      <vt:lpstr>First phase</vt:lpstr>
      <vt:lpstr>First phase cont.</vt:lpstr>
      <vt:lpstr>Why all the work focused on this level?   Here are some of the downstream effects.</vt:lpstr>
      <vt:lpstr>Downstream effects cont. </vt:lpstr>
      <vt:lpstr>Downstream effects cont. </vt:lpstr>
      <vt:lpstr>Downstream effects Summary </vt:lpstr>
      <vt:lpstr>In closing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Radiation Protection Technician Shortage</dc:title>
  <dc:creator>SMITH, Micheal</dc:creator>
  <cp:lastModifiedBy>Hertz, John-Joseph Michael</cp:lastModifiedBy>
  <cp:revision>39</cp:revision>
  <dcterms:created xsi:type="dcterms:W3CDTF">2022-07-18T20:39:09Z</dcterms:created>
  <dcterms:modified xsi:type="dcterms:W3CDTF">2024-06-04T20:39:24Z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Parallax:15</vt:lpwstr>
  </property>
  <property fmtid="{D5CDD505-2E9C-101B-9397-08002B2CF9AE}" pid="3" name="ClassificationContentMarkingFooterText">
    <vt:lpwstr>Internal Use Only </vt:lpwstr>
  </property>
</Properties>
</file>