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6" r:id="rId6"/>
    <p:sldId id="262" r:id="rId7"/>
    <p:sldId id="261" r:id="rId8"/>
    <p:sldId id="265" r:id="rId9"/>
    <p:sldId id="264" r:id="rId10"/>
    <p:sldId id="267" r:id="rId11"/>
    <p:sldId id="268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920B36-6D57-47B8-B771-73EBFEEAB174}" v="44" dt="2024-06-05T20:17:49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tz, John-Joseph Michael" userId="1898876a-2ea5-4628-8cef-2eba2f32ede5" providerId="ADAL" clId="{EE920B36-6D57-47B8-B771-73EBFEEAB174}"/>
    <pc:docChg chg="undo redo custSel addSld delSld modSld sldOrd">
      <pc:chgData name="Hertz, John-Joseph Michael" userId="1898876a-2ea5-4628-8cef-2eba2f32ede5" providerId="ADAL" clId="{EE920B36-6D57-47B8-B771-73EBFEEAB174}" dt="2024-06-05T20:17:49.556" v="4864" actId="20578"/>
      <pc:docMkLst>
        <pc:docMk/>
      </pc:docMkLst>
      <pc:sldChg chg="modSp mod">
        <pc:chgData name="Hertz, John-Joseph Michael" userId="1898876a-2ea5-4628-8cef-2eba2f32ede5" providerId="ADAL" clId="{EE920B36-6D57-47B8-B771-73EBFEEAB174}" dt="2024-06-05T19:44:53.702" v="4255" actId="20577"/>
        <pc:sldMkLst>
          <pc:docMk/>
          <pc:sldMk cId="807848568" sldId="257"/>
        </pc:sldMkLst>
        <pc:spChg chg="mod">
          <ac:chgData name="Hertz, John-Joseph Michael" userId="1898876a-2ea5-4628-8cef-2eba2f32ede5" providerId="ADAL" clId="{EE920B36-6D57-47B8-B771-73EBFEEAB174}" dt="2024-06-05T19:44:53.702" v="4255" actId="20577"/>
          <ac:spMkLst>
            <pc:docMk/>
            <pc:sldMk cId="807848568" sldId="257"/>
            <ac:spMk id="3" creationId="{CCBC576F-72C7-40DA-4D40-F5446971DFF6}"/>
          </ac:spMkLst>
        </pc:spChg>
      </pc:sldChg>
      <pc:sldChg chg="modSp mod">
        <pc:chgData name="Hertz, John-Joseph Michael" userId="1898876a-2ea5-4628-8cef-2eba2f32ede5" providerId="ADAL" clId="{EE920B36-6D57-47B8-B771-73EBFEEAB174}" dt="2024-06-04T16:26:24.190" v="439" actId="20577"/>
        <pc:sldMkLst>
          <pc:docMk/>
          <pc:sldMk cId="2363436066" sldId="258"/>
        </pc:sldMkLst>
        <pc:spChg chg="mod">
          <ac:chgData name="Hertz, John-Joseph Michael" userId="1898876a-2ea5-4628-8cef-2eba2f32ede5" providerId="ADAL" clId="{EE920B36-6D57-47B8-B771-73EBFEEAB174}" dt="2024-06-04T16:17:09.156" v="68" actId="20577"/>
          <ac:spMkLst>
            <pc:docMk/>
            <pc:sldMk cId="2363436066" sldId="258"/>
            <ac:spMk id="2" creationId="{0D47E697-1ADA-BB0B-44A2-69051E93FFF3}"/>
          </ac:spMkLst>
        </pc:spChg>
        <pc:spChg chg="mod">
          <ac:chgData name="Hertz, John-Joseph Michael" userId="1898876a-2ea5-4628-8cef-2eba2f32ede5" providerId="ADAL" clId="{EE920B36-6D57-47B8-B771-73EBFEEAB174}" dt="2024-06-04T16:26:24.190" v="439" actId="20577"/>
          <ac:spMkLst>
            <pc:docMk/>
            <pc:sldMk cId="2363436066" sldId="258"/>
            <ac:spMk id="3" creationId="{ADB54681-A046-FDF1-C5CE-0FF38ABCD881}"/>
          </ac:spMkLst>
        </pc:spChg>
      </pc:sldChg>
      <pc:sldChg chg="del">
        <pc:chgData name="Hertz, John-Joseph Michael" userId="1898876a-2ea5-4628-8cef-2eba2f32ede5" providerId="ADAL" clId="{EE920B36-6D57-47B8-B771-73EBFEEAB174}" dt="2024-06-04T16:37:56.757" v="1122" actId="47"/>
        <pc:sldMkLst>
          <pc:docMk/>
          <pc:sldMk cId="4037474860" sldId="259"/>
        </pc:sldMkLst>
      </pc:sldChg>
      <pc:sldChg chg="modSp add mod">
        <pc:chgData name="Hertz, John-Joseph Michael" userId="1898876a-2ea5-4628-8cef-2eba2f32ede5" providerId="ADAL" clId="{EE920B36-6D57-47B8-B771-73EBFEEAB174}" dt="2024-06-04T17:22:51.613" v="3297" actId="20577"/>
        <pc:sldMkLst>
          <pc:docMk/>
          <pc:sldMk cId="3096120546" sldId="260"/>
        </pc:sldMkLst>
        <pc:spChg chg="mod">
          <ac:chgData name="Hertz, John-Joseph Michael" userId="1898876a-2ea5-4628-8cef-2eba2f32ede5" providerId="ADAL" clId="{EE920B36-6D57-47B8-B771-73EBFEEAB174}" dt="2024-06-04T17:22:51.613" v="3297" actId="20577"/>
          <ac:spMkLst>
            <pc:docMk/>
            <pc:sldMk cId="3096120546" sldId="260"/>
            <ac:spMk id="3" creationId="{ADB54681-A046-FDF1-C5CE-0FF38ABCD881}"/>
          </ac:spMkLst>
        </pc:spChg>
      </pc:sldChg>
      <pc:sldChg chg="addSp modSp add mod">
        <pc:chgData name="Hertz, John-Joseph Michael" userId="1898876a-2ea5-4628-8cef-2eba2f32ede5" providerId="ADAL" clId="{EE920B36-6D57-47B8-B771-73EBFEEAB174}" dt="2024-06-04T17:06:36.413" v="2150" actId="14100"/>
        <pc:sldMkLst>
          <pc:docMk/>
          <pc:sldMk cId="2140971178" sldId="261"/>
        </pc:sldMkLst>
        <pc:spChg chg="mod">
          <ac:chgData name="Hertz, John-Joseph Michael" userId="1898876a-2ea5-4628-8cef-2eba2f32ede5" providerId="ADAL" clId="{EE920B36-6D57-47B8-B771-73EBFEEAB174}" dt="2024-06-04T17:06:36.413" v="2150" actId="14100"/>
          <ac:spMkLst>
            <pc:docMk/>
            <pc:sldMk cId="2140971178" sldId="261"/>
            <ac:spMk id="3" creationId="{ADB54681-A046-FDF1-C5CE-0FF38ABCD881}"/>
          </ac:spMkLst>
        </pc:spChg>
        <pc:picChg chg="add mod">
          <ac:chgData name="Hertz, John-Joseph Michael" userId="1898876a-2ea5-4628-8cef-2eba2f32ede5" providerId="ADAL" clId="{EE920B36-6D57-47B8-B771-73EBFEEAB174}" dt="2024-06-04T17:06:31.103" v="2149" actId="1076"/>
          <ac:picMkLst>
            <pc:docMk/>
            <pc:sldMk cId="2140971178" sldId="261"/>
            <ac:picMk id="5" creationId="{ACF70175-97FB-1A8E-C9C1-32F1D04C1C76}"/>
          </ac:picMkLst>
        </pc:picChg>
      </pc:sldChg>
      <pc:sldChg chg="addSp delSp modSp add mod ord">
        <pc:chgData name="Hertz, John-Joseph Michael" userId="1898876a-2ea5-4628-8cef-2eba2f32ede5" providerId="ADAL" clId="{EE920B36-6D57-47B8-B771-73EBFEEAB174}" dt="2024-06-04T17:07:47.415" v="2164"/>
        <pc:sldMkLst>
          <pc:docMk/>
          <pc:sldMk cId="3807779518" sldId="262"/>
        </pc:sldMkLst>
        <pc:spChg chg="mod">
          <ac:chgData name="Hertz, John-Joseph Michael" userId="1898876a-2ea5-4628-8cef-2eba2f32ede5" providerId="ADAL" clId="{EE920B36-6D57-47B8-B771-73EBFEEAB174}" dt="2024-06-04T17:05:33.818" v="2141" actId="20577"/>
          <ac:spMkLst>
            <pc:docMk/>
            <pc:sldMk cId="3807779518" sldId="262"/>
            <ac:spMk id="3" creationId="{ADB54681-A046-FDF1-C5CE-0FF38ABCD881}"/>
          </ac:spMkLst>
        </pc:spChg>
        <pc:spChg chg="add del mod">
          <ac:chgData name="Hertz, John-Joseph Michael" userId="1898876a-2ea5-4628-8cef-2eba2f32ede5" providerId="ADAL" clId="{EE920B36-6D57-47B8-B771-73EBFEEAB174}" dt="2024-06-04T17:07:47.415" v="2164"/>
          <ac:spMkLst>
            <pc:docMk/>
            <pc:sldMk cId="3807779518" sldId="262"/>
            <ac:spMk id="7" creationId="{F4DE96F8-B9AF-8784-549F-111B31BD1373}"/>
          </ac:spMkLst>
        </pc:spChg>
        <pc:spChg chg="add del mod">
          <ac:chgData name="Hertz, John-Joseph Michael" userId="1898876a-2ea5-4628-8cef-2eba2f32ede5" providerId="ADAL" clId="{EE920B36-6D57-47B8-B771-73EBFEEAB174}" dt="2024-06-04T17:07:47.415" v="2164"/>
          <ac:spMkLst>
            <pc:docMk/>
            <pc:sldMk cId="3807779518" sldId="262"/>
            <ac:spMk id="8" creationId="{EBC636AE-6351-CA9D-5372-85CBFB28CB18}"/>
          </ac:spMkLst>
        </pc:spChg>
        <pc:picChg chg="del">
          <ac:chgData name="Hertz, John-Joseph Michael" userId="1898876a-2ea5-4628-8cef-2eba2f32ede5" providerId="ADAL" clId="{EE920B36-6D57-47B8-B771-73EBFEEAB174}" dt="2024-06-04T16:52:45.270" v="2054" actId="478"/>
          <ac:picMkLst>
            <pc:docMk/>
            <pc:sldMk cId="3807779518" sldId="262"/>
            <ac:picMk id="5" creationId="{ACF70175-97FB-1A8E-C9C1-32F1D04C1C76}"/>
          </ac:picMkLst>
        </pc:picChg>
        <pc:picChg chg="add del mod">
          <ac:chgData name="Hertz, John-Joseph Michael" userId="1898876a-2ea5-4628-8cef-2eba2f32ede5" providerId="ADAL" clId="{EE920B36-6D57-47B8-B771-73EBFEEAB174}" dt="2024-06-04T17:07:47.415" v="2164"/>
          <ac:picMkLst>
            <pc:docMk/>
            <pc:sldMk cId="3807779518" sldId="262"/>
            <ac:picMk id="6" creationId="{FB711269-3E91-EC28-72FC-B2E20462AC81}"/>
          </ac:picMkLst>
        </pc:picChg>
        <pc:picChg chg="mod">
          <ac:chgData name="Hertz, John-Joseph Michael" userId="1898876a-2ea5-4628-8cef-2eba2f32ede5" providerId="ADAL" clId="{EE920B36-6D57-47B8-B771-73EBFEEAB174}" dt="2024-06-04T17:07:47.415" v="2164"/>
          <ac:picMkLst>
            <pc:docMk/>
            <pc:sldMk cId="3807779518" sldId="262"/>
            <ac:picMk id="10" creationId="{6693214C-6DAC-E24F-61C8-AC0E36316834}"/>
          </ac:picMkLst>
        </pc:picChg>
      </pc:sldChg>
      <pc:sldChg chg="delSp add del setBg delDesignElem">
        <pc:chgData name="Hertz, John-Joseph Michael" userId="1898876a-2ea5-4628-8cef-2eba2f32ede5" providerId="ADAL" clId="{EE920B36-6D57-47B8-B771-73EBFEEAB174}" dt="2024-06-04T16:59:58.118" v="2075" actId="47"/>
        <pc:sldMkLst>
          <pc:docMk/>
          <pc:sldMk cId="186672680" sldId="263"/>
        </pc:sldMkLst>
        <pc:spChg chg="del">
          <ac:chgData name="Hertz, John-Joseph Michael" userId="1898876a-2ea5-4628-8cef-2eba2f32ede5" providerId="ADAL" clId="{EE920B36-6D57-47B8-B771-73EBFEEAB174}" dt="2024-06-04T16:55:15.652" v="2060"/>
          <ac:spMkLst>
            <pc:docMk/>
            <pc:sldMk cId="186672680" sldId="263"/>
            <ac:spMk id="9" creationId="{4FD616AB-2B32-4A45-BEC9-C743E8978059}"/>
          </ac:spMkLst>
        </pc:spChg>
        <pc:spChg chg="del">
          <ac:chgData name="Hertz, John-Joseph Michael" userId="1898876a-2ea5-4628-8cef-2eba2f32ede5" providerId="ADAL" clId="{EE920B36-6D57-47B8-B771-73EBFEEAB174}" dt="2024-06-04T16:55:15.652" v="2060"/>
          <ac:spMkLst>
            <pc:docMk/>
            <pc:sldMk cId="186672680" sldId="263"/>
            <ac:spMk id="11" creationId="{BEC91407-C839-4EE3-B5C6-34919D3DE7B5}"/>
          </ac:spMkLst>
        </pc:spChg>
      </pc:sldChg>
      <pc:sldChg chg="addSp delSp modSp add mod">
        <pc:chgData name="Hertz, John-Joseph Michael" userId="1898876a-2ea5-4628-8cef-2eba2f32ede5" providerId="ADAL" clId="{EE920B36-6D57-47B8-B771-73EBFEEAB174}" dt="2024-06-04T17:10:39.153" v="2182" actId="1076"/>
        <pc:sldMkLst>
          <pc:docMk/>
          <pc:sldMk cId="3957498159" sldId="264"/>
        </pc:sldMkLst>
        <pc:spChg chg="mod">
          <ac:chgData name="Hertz, John-Joseph Michael" userId="1898876a-2ea5-4628-8cef-2eba2f32ede5" providerId="ADAL" clId="{EE920B36-6D57-47B8-B771-73EBFEEAB174}" dt="2024-06-04T17:09:17.362" v="2176" actId="6549"/>
          <ac:spMkLst>
            <pc:docMk/>
            <pc:sldMk cId="3957498159" sldId="264"/>
            <ac:spMk id="3" creationId="{ADB54681-A046-FDF1-C5CE-0FF38ABCD881}"/>
          </ac:spMkLst>
        </pc:spChg>
        <pc:picChg chg="del">
          <ac:chgData name="Hertz, John-Joseph Michael" userId="1898876a-2ea5-4628-8cef-2eba2f32ede5" providerId="ADAL" clId="{EE920B36-6D57-47B8-B771-73EBFEEAB174}" dt="2024-06-04T16:55:57.443" v="2063" actId="478"/>
          <ac:picMkLst>
            <pc:docMk/>
            <pc:sldMk cId="3957498159" sldId="264"/>
            <ac:picMk id="5" creationId="{ACF70175-97FB-1A8E-C9C1-32F1D04C1C76}"/>
          </ac:picMkLst>
        </pc:picChg>
        <pc:picChg chg="add mod">
          <ac:chgData name="Hertz, John-Joseph Michael" userId="1898876a-2ea5-4628-8cef-2eba2f32ede5" providerId="ADAL" clId="{EE920B36-6D57-47B8-B771-73EBFEEAB174}" dt="2024-06-04T17:09:25.072" v="2178" actId="1076"/>
          <ac:picMkLst>
            <pc:docMk/>
            <pc:sldMk cId="3957498159" sldId="264"/>
            <ac:picMk id="6" creationId="{42DFFFBF-4A0E-1A78-BF8A-B82A6BE22888}"/>
          </ac:picMkLst>
        </pc:picChg>
        <pc:picChg chg="add mod modCrop">
          <ac:chgData name="Hertz, John-Joseph Michael" userId="1898876a-2ea5-4628-8cef-2eba2f32ede5" providerId="ADAL" clId="{EE920B36-6D57-47B8-B771-73EBFEEAB174}" dt="2024-06-04T17:10:39.153" v="2182" actId="1076"/>
          <ac:picMkLst>
            <pc:docMk/>
            <pc:sldMk cId="3957498159" sldId="264"/>
            <ac:picMk id="8" creationId="{509FBCEC-B70E-5ABC-2698-1DFBC77DD60B}"/>
          </ac:picMkLst>
        </pc:picChg>
      </pc:sldChg>
      <pc:sldChg chg="addSp delSp modSp add mod">
        <pc:chgData name="Hertz, John-Joseph Michael" userId="1898876a-2ea5-4628-8cef-2eba2f32ede5" providerId="ADAL" clId="{EE920B36-6D57-47B8-B771-73EBFEEAB174}" dt="2024-06-04T17:08:50.624" v="2174" actId="1076"/>
        <pc:sldMkLst>
          <pc:docMk/>
          <pc:sldMk cId="2447859313" sldId="265"/>
        </pc:sldMkLst>
        <pc:spChg chg="mod">
          <ac:chgData name="Hertz, John-Joseph Michael" userId="1898876a-2ea5-4628-8cef-2eba2f32ede5" providerId="ADAL" clId="{EE920B36-6D57-47B8-B771-73EBFEEAB174}" dt="2024-06-04T17:08:34.908" v="2169" actId="20577"/>
          <ac:spMkLst>
            <pc:docMk/>
            <pc:sldMk cId="2447859313" sldId="265"/>
            <ac:spMk id="3" creationId="{ADB54681-A046-FDF1-C5CE-0FF38ABCD881}"/>
          </ac:spMkLst>
        </pc:spChg>
        <pc:picChg chg="del">
          <ac:chgData name="Hertz, John-Joseph Michael" userId="1898876a-2ea5-4628-8cef-2eba2f32ede5" providerId="ADAL" clId="{EE920B36-6D57-47B8-B771-73EBFEEAB174}" dt="2024-06-04T16:56:57.269" v="2067" actId="478"/>
          <ac:picMkLst>
            <pc:docMk/>
            <pc:sldMk cId="2447859313" sldId="265"/>
            <ac:picMk id="5" creationId="{ACF70175-97FB-1A8E-C9C1-32F1D04C1C76}"/>
          </ac:picMkLst>
        </pc:picChg>
        <pc:picChg chg="add del mod">
          <ac:chgData name="Hertz, John-Joseph Michael" userId="1898876a-2ea5-4628-8cef-2eba2f32ede5" providerId="ADAL" clId="{EE920B36-6D57-47B8-B771-73EBFEEAB174}" dt="2024-06-04T16:57:39.495" v="2071" actId="478"/>
          <ac:picMkLst>
            <pc:docMk/>
            <pc:sldMk cId="2447859313" sldId="265"/>
            <ac:picMk id="6" creationId="{166CA841-B883-3C26-A6D0-00A2BC36C2E7}"/>
          </ac:picMkLst>
        </pc:picChg>
        <pc:picChg chg="add mod">
          <ac:chgData name="Hertz, John-Joseph Michael" userId="1898876a-2ea5-4628-8cef-2eba2f32ede5" providerId="ADAL" clId="{EE920B36-6D57-47B8-B771-73EBFEEAB174}" dt="2024-06-04T17:08:50.624" v="2174" actId="1076"/>
          <ac:picMkLst>
            <pc:docMk/>
            <pc:sldMk cId="2447859313" sldId="265"/>
            <ac:picMk id="8" creationId="{9175DE0B-7678-3A22-8DB0-5F2C5EEDD599}"/>
          </ac:picMkLst>
        </pc:picChg>
      </pc:sldChg>
      <pc:sldChg chg="delSp modSp add mod ord">
        <pc:chgData name="Hertz, John-Joseph Michael" userId="1898876a-2ea5-4628-8cef-2eba2f32ede5" providerId="ADAL" clId="{EE920B36-6D57-47B8-B771-73EBFEEAB174}" dt="2024-06-04T17:25:47.664" v="3465" actId="20577"/>
        <pc:sldMkLst>
          <pc:docMk/>
          <pc:sldMk cId="3545974483" sldId="266"/>
        </pc:sldMkLst>
        <pc:spChg chg="mod">
          <ac:chgData name="Hertz, John-Joseph Michael" userId="1898876a-2ea5-4628-8cef-2eba2f32ede5" providerId="ADAL" clId="{EE920B36-6D57-47B8-B771-73EBFEEAB174}" dt="2024-06-04T17:25:47.664" v="3465" actId="20577"/>
          <ac:spMkLst>
            <pc:docMk/>
            <pc:sldMk cId="3545974483" sldId="266"/>
            <ac:spMk id="3" creationId="{ADB54681-A046-FDF1-C5CE-0FF38ABCD881}"/>
          </ac:spMkLst>
        </pc:spChg>
        <pc:picChg chg="del">
          <ac:chgData name="Hertz, John-Joseph Michael" userId="1898876a-2ea5-4628-8cef-2eba2f32ede5" providerId="ADAL" clId="{EE920B36-6D57-47B8-B771-73EBFEEAB174}" dt="2024-06-04T17:01:47.980" v="2084" actId="478"/>
          <ac:picMkLst>
            <pc:docMk/>
            <pc:sldMk cId="3545974483" sldId="266"/>
            <ac:picMk id="5" creationId="{ACF70175-97FB-1A8E-C9C1-32F1D04C1C76}"/>
          </ac:picMkLst>
        </pc:picChg>
      </pc:sldChg>
      <pc:sldChg chg="addSp delSp modSp add mod ord">
        <pc:chgData name="Hertz, John-Joseph Michael" userId="1898876a-2ea5-4628-8cef-2eba2f32ede5" providerId="ADAL" clId="{EE920B36-6D57-47B8-B771-73EBFEEAB174}" dt="2024-06-04T17:25:59.473" v="3477" actId="20577"/>
        <pc:sldMkLst>
          <pc:docMk/>
          <pc:sldMk cId="1675519071" sldId="267"/>
        </pc:sldMkLst>
        <pc:spChg chg="mod">
          <ac:chgData name="Hertz, John-Joseph Michael" userId="1898876a-2ea5-4628-8cef-2eba2f32ede5" providerId="ADAL" clId="{EE920B36-6D57-47B8-B771-73EBFEEAB174}" dt="2024-06-04T17:25:59.473" v="3477" actId="20577"/>
          <ac:spMkLst>
            <pc:docMk/>
            <pc:sldMk cId="1675519071" sldId="267"/>
            <ac:spMk id="3" creationId="{ADB54681-A046-FDF1-C5CE-0FF38ABCD881}"/>
          </ac:spMkLst>
        </pc:spChg>
        <pc:spChg chg="add del">
          <ac:chgData name="Hertz, John-Joseph Michael" userId="1898876a-2ea5-4628-8cef-2eba2f32ede5" providerId="ADAL" clId="{EE920B36-6D57-47B8-B771-73EBFEEAB174}" dt="2024-06-04T17:13:24.477" v="2288"/>
          <ac:spMkLst>
            <pc:docMk/>
            <pc:sldMk cId="1675519071" sldId="267"/>
            <ac:spMk id="6" creationId="{1485A9F9-DC0C-C633-978A-87758BFF8DEB}"/>
          </ac:spMkLst>
        </pc:spChg>
        <pc:spChg chg="add del">
          <ac:chgData name="Hertz, John-Joseph Michael" userId="1898876a-2ea5-4628-8cef-2eba2f32ede5" providerId="ADAL" clId="{EE920B36-6D57-47B8-B771-73EBFEEAB174}" dt="2024-06-04T17:13:50.695" v="2290"/>
          <ac:spMkLst>
            <pc:docMk/>
            <pc:sldMk cId="1675519071" sldId="267"/>
            <ac:spMk id="8" creationId="{41128E98-AD1A-3BAC-8C08-FE13C4819C5F}"/>
          </ac:spMkLst>
        </pc:spChg>
        <pc:picChg chg="add del mod modCrop">
          <ac:chgData name="Hertz, John-Joseph Michael" userId="1898876a-2ea5-4628-8cef-2eba2f32ede5" providerId="ADAL" clId="{EE920B36-6D57-47B8-B771-73EBFEEAB174}" dt="2024-06-04T17:13:24.477" v="2288"/>
          <ac:picMkLst>
            <pc:docMk/>
            <pc:sldMk cId="1675519071" sldId="267"/>
            <ac:picMk id="5" creationId="{6CBACDD1-A060-423E-B649-E03A947AB81E}"/>
          </ac:picMkLst>
        </pc:picChg>
        <pc:picChg chg="del mod">
          <ac:chgData name="Hertz, John-Joseph Michael" userId="1898876a-2ea5-4628-8cef-2eba2f32ede5" providerId="ADAL" clId="{EE920B36-6D57-47B8-B771-73EBFEEAB174}" dt="2024-06-04T17:13:50.695" v="2290"/>
          <ac:picMkLst>
            <pc:docMk/>
            <pc:sldMk cId="1675519071" sldId="267"/>
            <ac:picMk id="7" creationId="{B7F19665-D49E-E037-A808-A7177D504AF4}"/>
          </ac:picMkLst>
        </pc:picChg>
        <pc:picChg chg="mod">
          <ac:chgData name="Hertz, John-Joseph Michael" userId="1898876a-2ea5-4628-8cef-2eba2f32ede5" providerId="ADAL" clId="{EE920B36-6D57-47B8-B771-73EBFEEAB174}" dt="2024-06-04T17:14:18.945" v="2292" actId="14100"/>
          <ac:picMkLst>
            <pc:docMk/>
            <pc:sldMk cId="1675519071" sldId="267"/>
            <ac:picMk id="10" creationId="{FBC45F50-982A-D275-B67E-800AE6095999}"/>
          </ac:picMkLst>
        </pc:picChg>
      </pc:sldChg>
      <pc:sldChg chg="modSp add mod ord">
        <pc:chgData name="Hertz, John-Joseph Michael" userId="1898876a-2ea5-4628-8cef-2eba2f32ede5" providerId="ADAL" clId="{EE920B36-6D57-47B8-B771-73EBFEEAB174}" dt="2024-06-04T17:25:03.602" v="3434" actId="20577"/>
        <pc:sldMkLst>
          <pc:docMk/>
          <pc:sldMk cId="229951434" sldId="268"/>
        </pc:sldMkLst>
        <pc:spChg chg="mod">
          <ac:chgData name="Hertz, John-Joseph Michael" userId="1898876a-2ea5-4628-8cef-2eba2f32ede5" providerId="ADAL" clId="{EE920B36-6D57-47B8-B771-73EBFEEAB174}" dt="2024-06-04T17:25:03.602" v="3434" actId="20577"/>
          <ac:spMkLst>
            <pc:docMk/>
            <pc:sldMk cId="229951434" sldId="268"/>
            <ac:spMk id="3" creationId="{ADB54681-A046-FDF1-C5CE-0FF38ABCD881}"/>
          </ac:spMkLst>
        </pc:spChg>
      </pc:sldChg>
      <pc:sldChg chg="addSp delSp modSp add mod">
        <pc:chgData name="Hertz, John-Joseph Michael" userId="1898876a-2ea5-4628-8cef-2eba2f32ede5" providerId="ADAL" clId="{EE920B36-6D57-47B8-B771-73EBFEEAB174}" dt="2024-06-05T19:48:53.990" v="4438" actId="572"/>
        <pc:sldMkLst>
          <pc:docMk/>
          <pc:sldMk cId="4262045661" sldId="269"/>
        </pc:sldMkLst>
        <pc:spChg chg="mod">
          <ac:chgData name="Hertz, John-Joseph Michael" userId="1898876a-2ea5-4628-8cef-2eba2f32ede5" providerId="ADAL" clId="{EE920B36-6D57-47B8-B771-73EBFEEAB174}" dt="2024-06-05T19:46:58.933" v="4422" actId="14100"/>
          <ac:spMkLst>
            <pc:docMk/>
            <pc:sldMk cId="4262045661" sldId="269"/>
            <ac:spMk id="3" creationId="{ADB54681-A046-FDF1-C5CE-0FF38ABCD881}"/>
          </ac:spMkLst>
        </pc:spChg>
        <pc:graphicFrameChg chg="add del mod">
          <ac:chgData name="Hertz, John-Joseph Michael" userId="1898876a-2ea5-4628-8cef-2eba2f32ede5" providerId="ADAL" clId="{EE920B36-6D57-47B8-B771-73EBFEEAB174}" dt="2024-06-04T17:27:42.718" v="3640"/>
          <ac:graphicFrameMkLst>
            <pc:docMk/>
            <pc:sldMk cId="4262045661" sldId="269"/>
            <ac:graphicFrameMk id="4" creationId="{B35F5648-1676-17BB-1CCC-179BDF866057}"/>
          </ac:graphicFrameMkLst>
        </pc:graphicFrameChg>
        <pc:graphicFrameChg chg="add del mod">
          <ac:chgData name="Hertz, John-Joseph Michael" userId="1898876a-2ea5-4628-8cef-2eba2f32ede5" providerId="ADAL" clId="{EE920B36-6D57-47B8-B771-73EBFEEAB174}" dt="2024-06-04T17:27:49.006" v="3642"/>
          <ac:graphicFrameMkLst>
            <pc:docMk/>
            <pc:sldMk cId="4262045661" sldId="269"/>
            <ac:graphicFrameMk id="5" creationId="{BE34FD68-B045-0090-167F-04243E70C204}"/>
          </ac:graphicFrameMkLst>
        </pc:graphicFrameChg>
        <pc:graphicFrameChg chg="add mod modGraphic">
          <ac:chgData name="Hertz, John-Joseph Michael" userId="1898876a-2ea5-4628-8cef-2eba2f32ede5" providerId="ADAL" clId="{EE920B36-6D57-47B8-B771-73EBFEEAB174}" dt="2024-06-05T19:48:53.990" v="4438" actId="572"/>
          <ac:graphicFrameMkLst>
            <pc:docMk/>
            <pc:sldMk cId="4262045661" sldId="269"/>
            <ac:graphicFrameMk id="6" creationId="{F55C7FF9-A7E7-F1B1-5CDD-3893C756ABEE}"/>
          </ac:graphicFrameMkLst>
        </pc:graphicFrameChg>
        <pc:picChg chg="add mod">
          <ac:chgData name="Hertz, John-Joseph Michael" userId="1898876a-2ea5-4628-8cef-2eba2f32ede5" providerId="ADAL" clId="{EE920B36-6D57-47B8-B771-73EBFEEAB174}" dt="2024-06-04T17:36:15.524" v="4156"/>
          <ac:picMkLst>
            <pc:docMk/>
            <pc:sldMk cId="4262045661" sldId="269"/>
            <ac:picMk id="1025" creationId="{7C797692-0731-1EFC-177F-E5EBCE8A76EF}"/>
          </ac:picMkLst>
        </pc:picChg>
      </pc:sldChg>
      <pc:sldChg chg="modSp add mod">
        <pc:chgData name="Hertz, John-Joseph Michael" userId="1898876a-2ea5-4628-8cef-2eba2f32ede5" providerId="ADAL" clId="{EE920B36-6D57-47B8-B771-73EBFEEAB174}" dt="2024-06-05T20:17:49.556" v="4864" actId="20578"/>
        <pc:sldMkLst>
          <pc:docMk/>
          <pc:sldMk cId="2114632559" sldId="270"/>
        </pc:sldMkLst>
        <pc:spChg chg="mod">
          <ac:chgData name="Hertz, John-Joseph Michael" userId="1898876a-2ea5-4628-8cef-2eba2f32ede5" providerId="ADAL" clId="{EE920B36-6D57-47B8-B771-73EBFEEAB174}" dt="2024-06-05T20:17:49.556" v="4864" actId="20578"/>
          <ac:spMkLst>
            <pc:docMk/>
            <pc:sldMk cId="2114632559" sldId="270"/>
            <ac:spMk id="3" creationId="{ADB54681-A046-FDF1-C5CE-0FF38ABCD8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89C9-139B-41EC-9A9C-753DFDF92B59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4DB-9AA1-4439-8CFA-262104E8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6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89C9-139B-41EC-9A9C-753DFDF92B59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4DB-9AA1-4439-8CFA-262104E8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1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66989C9-139B-41EC-9A9C-753DFDF92B59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50664DB-9AA1-4439-8CFA-262104E8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89C9-139B-41EC-9A9C-753DFDF92B59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4DB-9AA1-4439-8CFA-262104E8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3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6989C9-139B-41EC-9A9C-753DFDF92B59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0664DB-9AA1-4439-8CFA-262104E8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44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89C9-139B-41EC-9A9C-753DFDF92B59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4DB-9AA1-4439-8CFA-262104E8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89C9-139B-41EC-9A9C-753DFDF92B59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4DB-9AA1-4439-8CFA-262104E8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4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89C9-139B-41EC-9A9C-753DFDF92B59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4DB-9AA1-4439-8CFA-262104E8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89C9-139B-41EC-9A9C-753DFDF92B59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4DB-9AA1-4439-8CFA-262104E8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89C9-139B-41EC-9A9C-753DFDF92B59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4DB-9AA1-4439-8CFA-262104E8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0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89C9-139B-41EC-9A9C-753DFDF92B59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4DB-9AA1-4439-8CFA-262104E8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6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66989C9-139B-41EC-9A9C-753DFDF92B59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50664DB-9AA1-4439-8CFA-262104E8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25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739BDA-768F-A1CE-8385-8B4994128EB7}"/>
              </a:ext>
            </a:extLst>
          </p:cNvPr>
          <p:cNvSpPr/>
          <p:nvPr/>
        </p:nvSpPr>
        <p:spPr>
          <a:xfrm>
            <a:off x="2" y="0"/>
            <a:ext cx="8877021" cy="6858000"/>
          </a:xfrm>
          <a:custGeom>
            <a:avLst/>
            <a:gdLst>
              <a:gd name="connsiteX0" fmla="*/ 0 w 8877021"/>
              <a:gd name="connsiteY0" fmla="*/ 0 h 6858000"/>
              <a:gd name="connsiteX1" fmla="*/ 7067606 w 8877021"/>
              <a:gd name="connsiteY1" fmla="*/ 0 h 6858000"/>
              <a:gd name="connsiteX2" fmla="*/ 7118077 w 8877021"/>
              <a:gd name="connsiteY2" fmla="*/ 37312 h 6858000"/>
              <a:gd name="connsiteX3" fmla="*/ 8877021 w 8877021"/>
              <a:gd name="connsiteY3" fmla="*/ 3429000 h 6858000"/>
              <a:gd name="connsiteX4" fmla="*/ 7118077 w 8877021"/>
              <a:gd name="connsiteY4" fmla="*/ 6820688 h 6858000"/>
              <a:gd name="connsiteX5" fmla="*/ 7067606 w 8877021"/>
              <a:gd name="connsiteY5" fmla="*/ 6858000 h 6858000"/>
              <a:gd name="connsiteX6" fmla="*/ 0 w 887702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7021" h="6858000">
                <a:moveTo>
                  <a:pt x="0" y="0"/>
                </a:moveTo>
                <a:lnTo>
                  <a:pt x="7067606" y="0"/>
                </a:lnTo>
                <a:lnTo>
                  <a:pt x="7118077" y="37312"/>
                </a:lnTo>
                <a:cubicBezTo>
                  <a:pt x="8198633" y="875490"/>
                  <a:pt x="8877021" y="2084632"/>
                  <a:pt x="8877021" y="3429000"/>
                </a:cubicBezTo>
                <a:cubicBezTo>
                  <a:pt x="8877021" y="4773368"/>
                  <a:pt x="8198633" y="5982511"/>
                  <a:pt x="7118077" y="6820688"/>
                </a:cubicBezTo>
                <a:lnTo>
                  <a:pt x="7067606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2156A-09E0-128C-2BE3-0E9E3244F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51438"/>
            <a:ext cx="12191998" cy="183675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Rx 10 Year ISI</a:t>
            </a:r>
            <a:br>
              <a:rPr lang="en-US" sz="4400" b="1" dirty="0">
                <a:solidFill>
                  <a:schemeClr val="bg1"/>
                </a:solidFill>
                <a:latin typeface="Amasis MT Pro Black" panose="02040A04050005020304" pitchFamily="18" charset="0"/>
              </a:rPr>
            </a:br>
            <a:r>
              <a:rPr lang="en-US" sz="44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and</a:t>
            </a:r>
            <a:br>
              <a:rPr lang="en-US" sz="4400" b="1" dirty="0">
                <a:solidFill>
                  <a:schemeClr val="bg1"/>
                </a:solidFill>
                <a:latin typeface="Amasis MT Pro Black" panose="02040A04050005020304" pitchFamily="18" charset="0"/>
              </a:rPr>
            </a:br>
            <a:r>
              <a:rPr lang="en-US" sz="44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Clevis Bolt Replacement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D2FB0-DBAC-2238-74DF-1DCDC97F7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7391" y="5288673"/>
            <a:ext cx="4982817" cy="572397"/>
          </a:xfrm>
        </p:spPr>
        <p:txBody>
          <a:bodyPr>
            <a:normAutofit/>
          </a:bodyPr>
          <a:lstStyle/>
          <a:p>
            <a:r>
              <a:rPr lang="en-US" sz="2800" b="1" i="1" dirty="0"/>
              <a:t>what it is and what to expect</a:t>
            </a:r>
          </a:p>
        </p:txBody>
      </p:sp>
    </p:spTree>
    <p:extLst>
      <p:ext uri="{BB962C8B-B14F-4D97-AF65-F5344CB8AC3E}">
        <p14:creationId xmlns:p14="http://schemas.microsoft.com/office/powerpoint/2010/main" val="182965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7E697-1ADA-BB0B-44A2-69051E93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804334"/>
            <a:ext cx="2826985" cy="5219948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10-Year 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54681-A046-FDF1-C5CE-0FF38ABC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0" y="804333"/>
            <a:ext cx="5380974" cy="521994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Additional Inspections – Clevis Bolt UT Exams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UT Clevis Insert bolts and dowel pin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6 equally spaced supports around the Rx Vessel just above the lower dome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Supports/aligns the lower core barrel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endParaRPr lang="en-US" sz="1800" dirty="0">
              <a:latin typeface="Bookman Old Style" panose="02050604050505020204" pitchFamily="18" charset="0"/>
            </a:endParaRPr>
          </a:p>
          <a:p>
            <a:endParaRPr lang="en-US" sz="2400" dirty="0">
              <a:latin typeface="Bookman Old Style" panose="02050604050505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C45F50-982A-D275-B67E-800AE6095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8" b="4784"/>
          <a:stretch/>
        </p:blipFill>
        <p:spPr>
          <a:xfrm>
            <a:off x="60222" y="2204989"/>
            <a:ext cx="10949450" cy="4141026"/>
          </a:xfrm>
          <a:custGeom>
            <a:avLst/>
            <a:gdLst>
              <a:gd name="connsiteX0" fmla="*/ 0 w 12071555"/>
              <a:gd name="connsiteY0" fmla="*/ 0 h 4565400"/>
              <a:gd name="connsiteX1" fmla="*/ 7226710 w 12071555"/>
              <a:gd name="connsiteY1" fmla="*/ 0 h 4565400"/>
              <a:gd name="connsiteX2" fmla="*/ 7226710 w 12071555"/>
              <a:gd name="connsiteY2" fmla="*/ 1991806 h 4565400"/>
              <a:gd name="connsiteX3" fmla="*/ 12071555 w 12071555"/>
              <a:gd name="connsiteY3" fmla="*/ 1991806 h 4565400"/>
              <a:gd name="connsiteX4" fmla="*/ 12071555 w 12071555"/>
              <a:gd name="connsiteY4" fmla="*/ 4565400 h 4565400"/>
              <a:gd name="connsiteX5" fmla="*/ 6481916 w 12071555"/>
              <a:gd name="connsiteY5" fmla="*/ 4565400 h 4565400"/>
              <a:gd name="connsiteX6" fmla="*/ 6481916 w 12071555"/>
              <a:gd name="connsiteY6" fmla="*/ 2928329 h 4565400"/>
              <a:gd name="connsiteX7" fmla="*/ 73742 w 12071555"/>
              <a:gd name="connsiteY7" fmla="*/ 2928329 h 4565400"/>
              <a:gd name="connsiteX8" fmla="*/ 73742 w 12071555"/>
              <a:gd name="connsiteY8" fmla="*/ 4565400 h 4565400"/>
              <a:gd name="connsiteX9" fmla="*/ 0 w 12071555"/>
              <a:gd name="connsiteY9" fmla="*/ 4565400 h 4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71555" h="4565400">
                <a:moveTo>
                  <a:pt x="0" y="0"/>
                </a:moveTo>
                <a:lnTo>
                  <a:pt x="7226710" y="0"/>
                </a:lnTo>
                <a:lnTo>
                  <a:pt x="7226710" y="1991806"/>
                </a:lnTo>
                <a:lnTo>
                  <a:pt x="12071555" y="1991806"/>
                </a:lnTo>
                <a:lnTo>
                  <a:pt x="12071555" y="4565400"/>
                </a:lnTo>
                <a:lnTo>
                  <a:pt x="6481916" y="4565400"/>
                </a:lnTo>
                <a:lnTo>
                  <a:pt x="6481916" y="2928329"/>
                </a:lnTo>
                <a:lnTo>
                  <a:pt x="73742" y="2928329"/>
                </a:lnTo>
                <a:lnTo>
                  <a:pt x="73742" y="4565400"/>
                </a:lnTo>
                <a:lnTo>
                  <a:pt x="0" y="45654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5519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7E697-1ADA-BB0B-44A2-69051E93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804334"/>
            <a:ext cx="2826985" cy="5219948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10-Year 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54681-A046-FDF1-C5CE-0FF38ABC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057" y="804333"/>
            <a:ext cx="8777207" cy="521994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Inspection Process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Rx Vessel inspections performed using Refueling Bridge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Upper/Lower Internals inspections performed in Equipment Pit using temporary Aux Bridge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Laydown area established near Rx Cavity</a:t>
            </a:r>
            <a:r>
              <a:rPr lang="en-US" dirty="0">
                <a:latin typeface="Bookman Old Style" panose="02050604050505020204" pitchFamily="18" charset="0"/>
              </a:rPr>
              <a:t> for tool and end-effector changes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Shielding on floor of Aux Bridge</a:t>
            </a:r>
          </a:p>
          <a:p>
            <a:pPr lvl="1"/>
            <a:r>
              <a:rPr lang="en-US" sz="1800" dirty="0">
                <a:latin typeface="Bookman Old Style" panose="02050604050505020204" pitchFamily="18" charset="0"/>
              </a:rPr>
              <a:t>Reduced dose rates to 5 mrem/hr (vs unshielded 10-20 mrem/hr)</a:t>
            </a:r>
            <a:endParaRPr lang="en-US" sz="1600" dirty="0">
              <a:latin typeface="Bookman Old Style" panose="02050604050505020204" pitchFamily="18" charset="0"/>
            </a:endParaRPr>
          </a:p>
          <a:p>
            <a:r>
              <a:rPr lang="en-US" sz="2000" dirty="0">
                <a:latin typeface="Bookman Old Style" panose="02050604050505020204" pitchFamily="18" charset="0"/>
              </a:rPr>
              <a:t>RVISI inspections with robot/mini-sub deployed into Rx Cavity water, inspections performed remotely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Most MRP-227 inspections performed with long-handled tools from Aux Bridge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Clevis Bolts inspections with long-handled tool to deploy UT probe</a:t>
            </a:r>
          </a:p>
        </p:txBody>
      </p:sp>
    </p:spTree>
    <p:extLst>
      <p:ext uri="{BB962C8B-B14F-4D97-AF65-F5344CB8AC3E}">
        <p14:creationId xmlns:p14="http://schemas.microsoft.com/office/powerpoint/2010/main" val="229951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7E697-1ADA-BB0B-44A2-69051E93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804334"/>
            <a:ext cx="2826985" cy="5219948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10-Year 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54681-A046-FDF1-C5CE-0FF38ABC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057" y="804333"/>
            <a:ext cx="8777207" cy="521994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Radiological Considerations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Mini-sub inspections of suspended Core Barrel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Dislodging radioactive material from Rx surfaces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Removing tools/robots from Rx Cavity water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Changing robot tools that have been in contact with Rx surfaces</a:t>
            </a:r>
          </a:p>
          <a:p>
            <a:pPr lvl="1"/>
            <a:r>
              <a:rPr lang="en-US" sz="1800" dirty="0">
                <a:latin typeface="Bookman Old Style" panose="02050604050505020204" pitchFamily="18" charset="0"/>
              </a:rPr>
              <a:t>2,000,000 dpm/100cm</a:t>
            </a:r>
            <a:r>
              <a:rPr lang="en-US" sz="1800" baseline="30000" dirty="0">
                <a:latin typeface="Bookman Old Style" panose="02050604050505020204" pitchFamily="18" charset="0"/>
              </a:rPr>
              <a:t>2</a:t>
            </a:r>
            <a:r>
              <a:rPr lang="en-US" sz="1800" dirty="0">
                <a:latin typeface="Bookman Old Style" panose="02050604050505020204" pitchFamily="18" charset="0"/>
              </a:rPr>
              <a:t> prior to decon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RCA hour management above the Rx Cavity</a:t>
            </a:r>
          </a:p>
        </p:txBody>
      </p:sp>
    </p:spTree>
    <p:extLst>
      <p:ext uri="{BB962C8B-B14F-4D97-AF65-F5344CB8AC3E}">
        <p14:creationId xmlns:p14="http://schemas.microsoft.com/office/powerpoint/2010/main" val="2114632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7E697-1ADA-BB0B-44A2-69051E93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804334"/>
            <a:ext cx="2826985" cy="5219948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10-Year 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54681-A046-FDF1-C5CE-0FF38ABC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794" y="482601"/>
            <a:ext cx="6553470" cy="589279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Lessons Learned</a:t>
            </a:r>
          </a:p>
          <a:p>
            <a:r>
              <a:rPr lang="en-US" sz="1800" dirty="0">
                <a:latin typeface="Bookman Old Style" panose="02050604050505020204" pitchFamily="18" charset="0"/>
              </a:rPr>
              <a:t>Estimate: 1.300 REM / 843 Hours</a:t>
            </a:r>
          </a:p>
          <a:p>
            <a:r>
              <a:rPr lang="en-US" sz="1800" dirty="0">
                <a:latin typeface="Bookman Old Style" panose="02050604050505020204" pitchFamily="18" charset="0"/>
              </a:rPr>
              <a:t>Actual: 3.189 REM / 2,539 Hours</a:t>
            </a:r>
          </a:p>
          <a:p>
            <a:r>
              <a:rPr lang="en-US" sz="1800" dirty="0">
                <a:latin typeface="Bookman Old Style" panose="02050604050505020204" pitchFamily="18" charset="0"/>
              </a:rPr>
              <a:t>Significantly underestimated support personnel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1800" dirty="0">
                <a:latin typeface="Bookman Old Style" panose="02050604050505020204" pitchFamily="18" charset="0"/>
              </a:rPr>
              <a:t>Delayed planning input from vendor</a:t>
            </a:r>
          </a:p>
          <a:p>
            <a:r>
              <a:rPr lang="en-US" sz="1800" dirty="0">
                <a:latin typeface="Bookman Old Style" panose="02050604050505020204" pitchFamily="18" charset="0"/>
              </a:rPr>
              <a:t>Clevis Bolt as-built discrepancies required troubleshooting and tool modification</a:t>
            </a:r>
          </a:p>
          <a:p>
            <a:r>
              <a:rPr lang="en-US" sz="1800" dirty="0">
                <a:latin typeface="Bookman Old Style" panose="02050604050505020204" pitchFamily="18" charset="0"/>
              </a:rPr>
              <a:t>Software difficulties when changing tools</a:t>
            </a:r>
          </a:p>
          <a:p>
            <a:r>
              <a:rPr lang="en-US" sz="1800" dirty="0">
                <a:latin typeface="Bookman Old Style" panose="02050604050505020204" pitchFamily="18" charset="0"/>
              </a:rPr>
              <a:t>Poor communication from work group to site (including ALARA) during challenges</a:t>
            </a:r>
          </a:p>
          <a:p>
            <a:r>
              <a:rPr lang="en-US" sz="1800" dirty="0">
                <a:latin typeface="Bookman Old Style" panose="02050604050505020204" pitchFamily="18" charset="0"/>
              </a:rPr>
              <a:t>Bubbles from Tri-Nuke collected on cameras and inspection locations</a:t>
            </a:r>
          </a:p>
          <a:p>
            <a:pPr lvl="1"/>
            <a:endParaRPr lang="en-US" sz="18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5C7FF9-A7E7-F1B1-5CDD-3893C756A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212580"/>
              </p:ext>
            </p:extLst>
          </p:nvPr>
        </p:nvGraphicFramePr>
        <p:xfrm>
          <a:off x="5393129" y="2270903"/>
          <a:ext cx="640080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55030063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26205648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2626013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14218073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725906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Hours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59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 Description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Inspection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Inspection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41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Year Rx Vessel ISI – Visual and UT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1.079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0.889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230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MRP-227 Inspection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756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Clevis Bolt Inspection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0.095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0.215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175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Totals: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2.036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1.153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1,304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1,235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96881"/>
                  </a:ext>
                </a:extLst>
              </a:tr>
            </a:tbl>
          </a:graphicData>
        </a:graphic>
      </p:graphicFrame>
      <p:pic>
        <p:nvPicPr>
          <p:cNvPr id="1025" name="Picture 2">
            <a:extLst>
              <a:ext uri="{FF2B5EF4-FFF2-40B4-BE49-F238E27FC236}">
                <a16:creationId xmlns:a16="http://schemas.microsoft.com/office/drawing/2014/main" id="{7C797692-0731-1EFC-177F-E5EBCE8A7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9" y="1413989"/>
            <a:ext cx="5119506" cy="478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045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45FF4-7A52-5DA7-75F7-7CDA1F83D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C576F-72C7-40DA-4D40-F5446971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617517"/>
            <a:ext cx="6605331" cy="555269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u="sng" dirty="0">
                <a:latin typeface="Bookman Old Style" panose="02050604050505020204" pitchFamily="18" charset="0"/>
              </a:rPr>
              <a:t>10 Year ISI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</a:rPr>
              <a:t>Purpose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</a:rPr>
              <a:t>Summary of Inspections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</a:rPr>
              <a:t>Additional Inspections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</a:rPr>
              <a:t>Inspection Process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</a:rPr>
              <a:t>Lessons Learned</a:t>
            </a:r>
          </a:p>
          <a:p>
            <a:pPr marL="0" indent="0">
              <a:buNone/>
            </a:pPr>
            <a:endParaRPr lang="en-US" sz="2400" u="sng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Bookman Old Style" panose="02050604050505020204" pitchFamily="18" charset="0"/>
              </a:rPr>
              <a:t>Clevis Bolt Replacement</a:t>
            </a:r>
          </a:p>
          <a:p>
            <a:pPr lvl="1"/>
            <a:r>
              <a:rPr lang="en-US" sz="2200" dirty="0">
                <a:latin typeface="Bookman Old Style" panose="02050604050505020204" pitchFamily="18" charset="0"/>
              </a:rPr>
              <a:t>Purpose/Industry Guidance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</a:rPr>
              <a:t>Replacement Process and Tooling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</a:rPr>
              <a:t>Radiological Considerations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</a:rPr>
              <a:t>Lessons Learned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784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7E697-1ADA-BB0B-44A2-69051E93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804334"/>
            <a:ext cx="2826985" cy="5219948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10-Year 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54681-A046-FDF1-C5CE-0FF38ABC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057" y="804333"/>
            <a:ext cx="8777207" cy="521994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Purpose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Periodic inspection of the Rx Vessel, Lower Internals, and Upper Internals to determine condition of bolts, welds, and wear components.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Combination of visual and ultrasonic tests 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Owned by site engineering, but typically contracted out to a vendor</a:t>
            </a:r>
          </a:p>
          <a:p>
            <a:pPr lvl="1"/>
            <a:r>
              <a:rPr lang="en-US" sz="1800" dirty="0">
                <a:latin typeface="Bookman Old Style" panose="02050604050505020204" pitchFamily="18" charset="0"/>
              </a:rPr>
              <a:t>Infrequently performed</a:t>
            </a:r>
          </a:p>
          <a:p>
            <a:pPr lvl="1"/>
            <a:r>
              <a:rPr lang="en-US" sz="1800" dirty="0">
                <a:latin typeface="Bookman Old Style" panose="02050604050505020204" pitchFamily="18" charset="0"/>
              </a:rPr>
              <a:t>Specialized equipment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Some inspection requirements within 10-Year ISI program have 20-year periodicity due to program revisions</a:t>
            </a:r>
          </a:p>
          <a:p>
            <a:pPr lvl="1"/>
            <a:r>
              <a:rPr lang="en-US" sz="1800" dirty="0">
                <a:latin typeface="Bookman Old Style" panose="02050604050505020204" pitchFamily="18" charset="0"/>
              </a:rPr>
              <a:t>Last inspection may be different from upcoming inspection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36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7E697-1ADA-BB0B-44A2-69051E93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804334"/>
            <a:ext cx="2826985" cy="5219948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10-Year 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54681-A046-FDF1-C5CE-0FF38ABC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057" y="804333"/>
            <a:ext cx="8777207" cy="521994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Inspections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Rx Vessel ISI</a:t>
            </a:r>
          </a:p>
          <a:p>
            <a:pPr lvl="1"/>
            <a:r>
              <a:rPr lang="en-US" sz="2200" i="1" dirty="0">
                <a:latin typeface="Bookman Old Style" panose="02050604050505020204" pitchFamily="18" charset="0"/>
              </a:rPr>
              <a:t>VT exams via mini-sub</a:t>
            </a:r>
          </a:p>
          <a:p>
            <a:pPr lvl="1"/>
            <a:r>
              <a:rPr lang="en-US" sz="2200" i="1" dirty="0">
                <a:latin typeface="Bookman Old Style" panose="02050604050505020204" pitchFamily="18" charset="0"/>
              </a:rPr>
              <a:t>UT exams via robot</a:t>
            </a:r>
          </a:p>
          <a:p>
            <a:pPr lvl="1"/>
            <a:r>
              <a:rPr lang="en-US" sz="2200" dirty="0">
                <a:latin typeface="Bookman Old Style" panose="02050604050505020204" pitchFamily="18" charset="0"/>
              </a:rPr>
              <a:t>VT of interior and exterior surface</a:t>
            </a:r>
          </a:p>
          <a:p>
            <a:pPr lvl="1"/>
            <a:r>
              <a:rPr lang="en-US" sz="2200" dirty="0">
                <a:latin typeface="Bookman Old Style" panose="02050604050505020204" pitchFamily="18" charset="0"/>
              </a:rPr>
              <a:t>VT of core support structure</a:t>
            </a:r>
          </a:p>
          <a:p>
            <a:pPr lvl="1"/>
            <a:r>
              <a:rPr lang="en-US" sz="2200" dirty="0">
                <a:latin typeface="Bookman Old Style" panose="02050604050505020204" pitchFamily="18" charset="0"/>
              </a:rPr>
              <a:t>UT of pressure retaining welds</a:t>
            </a:r>
          </a:p>
          <a:p>
            <a:pPr lvl="1"/>
            <a:r>
              <a:rPr lang="en-US" sz="2200" dirty="0">
                <a:latin typeface="Bookman Old Style" panose="02050604050505020204" pitchFamily="18" charset="0"/>
              </a:rPr>
              <a:t>UT of HL and CL nozzle welds</a:t>
            </a:r>
          </a:p>
          <a:p>
            <a:pPr lvl="1"/>
            <a:r>
              <a:rPr lang="en-US" sz="2200" dirty="0">
                <a:latin typeface="Bookman Old Style" panose="02050604050505020204" pitchFamily="18" charset="0"/>
              </a:rPr>
              <a:t>VT of interior welded attachments</a:t>
            </a:r>
          </a:p>
          <a:p>
            <a:pPr lvl="1"/>
            <a:r>
              <a:rPr lang="en-US" sz="2200" dirty="0">
                <a:latin typeface="Bookman Old Style" panose="02050604050505020204" pitchFamily="18" charset="0"/>
              </a:rPr>
              <a:t>VT of nozzle interior radius</a:t>
            </a:r>
          </a:p>
          <a:p>
            <a:pPr lvl="1"/>
            <a:r>
              <a:rPr lang="en-US" sz="2200" dirty="0">
                <a:latin typeface="Bookman Old Style" panose="02050604050505020204" pitchFamily="18" charset="0"/>
              </a:rPr>
              <a:t>VT of welded core support structure</a:t>
            </a:r>
          </a:p>
          <a:p>
            <a:pPr lvl="2"/>
            <a:r>
              <a:rPr lang="en-US" dirty="0">
                <a:latin typeface="Bookman Old Style" panose="02050604050505020204" pitchFamily="18" charset="0"/>
              </a:rPr>
              <a:t>includes components of Upper and Lower Internals</a:t>
            </a:r>
          </a:p>
        </p:txBody>
      </p:sp>
    </p:spTree>
    <p:extLst>
      <p:ext uri="{BB962C8B-B14F-4D97-AF65-F5344CB8AC3E}">
        <p14:creationId xmlns:p14="http://schemas.microsoft.com/office/powerpoint/2010/main" val="3096120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7E697-1ADA-BB0B-44A2-69051E93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804334"/>
            <a:ext cx="2826985" cy="5219948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10-Year 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54681-A046-FDF1-C5CE-0FF38ABC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057" y="804333"/>
            <a:ext cx="8777207" cy="521994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Additional Inspections – MRP 227 VT Exams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Guide Tube upper and lower flange welds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Core Barrel upper and lower girth welds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Core Barrel middle and lower axial welds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Thermal Shield Support Block Bolts (top of core barrel)</a:t>
            </a:r>
          </a:p>
          <a:p>
            <a:r>
              <a:rPr lang="en-US" dirty="0">
                <a:latin typeface="Bookman Old Style" panose="02050604050505020204" pitchFamily="18" charset="0"/>
              </a:rPr>
              <a:t>Core Barrel Thermal Shield Flexures (bottom of core barrel)</a:t>
            </a:r>
          </a:p>
          <a:p>
            <a:r>
              <a:rPr lang="en-US" dirty="0">
                <a:latin typeface="Bookman Old Style" panose="02050604050505020204" pitchFamily="18" charset="0"/>
              </a:rPr>
              <a:t>Upper Internals core plate</a:t>
            </a:r>
          </a:p>
          <a:p>
            <a:r>
              <a:rPr lang="en-US" dirty="0">
                <a:latin typeface="Bookman Old Style" panose="02050604050505020204" pitchFamily="18" charset="0"/>
              </a:rPr>
              <a:t>Clevis insert bolts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Lower core plate fuel alignment pins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Baffle assembly and baffle-edge bolts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endParaRPr lang="en-US" sz="1800" dirty="0">
              <a:latin typeface="Bookman Old Style" panose="02050604050505020204" pitchFamily="18" charset="0"/>
            </a:endParaRPr>
          </a:p>
          <a:p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74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7E697-1ADA-BB0B-44A2-69051E93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804334"/>
            <a:ext cx="2826985" cy="5219948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10-Year 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54681-A046-FDF1-C5CE-0FF38ABC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057" y="804333"/>
            <a:ext cx="8777207" cy="521994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Additional Inspections – MRP 227</a:t>
            </a:r>
          </a:p>
          <a:p>
            <a:r>
              <a:rPr lang="en-US" dirty="0">
                <a:latin typeface="Bookman Old Style" panose="02050604050505020204" pitchFamily="18" charset="0"/>
              </a:rPr>
              <a:t>Upper and Lower Flange Welds</a:t>
            </a:r>
            <a:endParaRPr lang="en-US" sz="2400" dirty="0">
              <a:latin typeface="Bookman Old Style" panose="02050604050505020204" pitchFamily="18" charset="0"/>
            </a:endParaRPr>
          </a:p>
          <a:p>
            <a:endParaRPr lang="en-US" sz="1800" dirty="0">
              <a:latin typeface="Bookman Old Style" panose="02050604050505020204" pitchFamily="18" charset="0"/>
            </a:endParaRPr>
          </a:p>
          <a:p>
            <a:endParaRPr lang="en-US" sz="2400" dirty="0">
              <a:latin typeface="Bookman Old Style" panose="02050604050505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93214C-6DAC-E24F-61C8-AC0E363168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25761" y="1726006"/>
            <a:ext cx="5472538" cy="4631929"/>
          </a:xfrm>
          <a:custGeom>
            <a:avLst/>
            <a:gdLst>
              <a:gd name="connsiteX0" fmla="*/ 0 w 5472538"/>
              <a:gd name="connsiteY0" fmla="*/ 0 h 4631929"/>
              <a:gd name="connsiteX1" fmla="*/ 5472538 w 5472538"/>
              <a:gd name="connsiteY1" fmla="*/ 0 h 4631929"/>
              <a:gd name="connsiteX2" fmla="*/ 5472538 w 5472538"/>
              <a:gd name="connsiteY2" fmla="*/ 4631929 h 4631929"/>
              <a:gd name="connsiteX3" fmla="*/ 3738717 w 5472538"/>
              <a:gd name="connsiteY3" fmla="*/ 4631929 h 4631929"/>
              <a:gd name="connsiteX4" fmla="*/ 3738717 w 5472538"/>
              <a:gd name="connsiteY4" fmla="*/ 3052471 h 4631929"/>
              <a:gd name="connsiteX5" fmla="*/ 2308123 w 5472538"/>
              <a:gd name="connsiteY5" fmla="*/ 3052471 h 4631929"/>
              <a:gd name="connsiteX6" fmla="*/ 2308123 w 5472538"/>
              <a:gd name="connsiteY6" fmla="*/ 2728007 h 4631929"/>
              <a:gd name="connsiteX7" fmla="*/ 0 w 5472538"/>
              <a:gd name="connsiteY7" fmla="*/ 2728007 h 463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538" h="4631929">
                <a:moveTo>
                  <a:pt x="0" y="0"/>
                </a:moveTo>
                <a:lnTo>
                  <a:pt x="5472538" y="0"/>
                </a:lnTo>
                <a:lnTo>
                  <a:pt x="5472538" y="4631929"/>
                </a:lnTo>
                <a:lnTo>
                  <a:pt x="3738717" y="4631929"/>
                </a:lnTo>
                <a:lnTo>
                  <a:pt x="3738717" y="3052471"/>
                </a:lnTo>
                <a:lnTo>
                  <a:pt x="2308123" y="3052471"/>
                </a:lnTo>
                <a:lnTo>
                  <a:pt x="2308123" y="2728007"/>
                </a:lnTo>
                <a:lnTo>
                  <a:pt x="0" y="27280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7779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7E697-1ADA-BB0B-44A2-69051E93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804334"/>
            <a:ext cx="2826985" cy="5219948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10-Year 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54681-A046-FDF1-C5CE-0FF38ABC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827" y="804333"/>
            <a:ext cx="7861437" cy="521994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Additional Inspections – MRP 227</a:t>
            </a:r>
          </a:p>
          <a:p>
            <a:r>
              <a:rPr lang="en-US" dirty="0">
                <a:latin typeface="Bookman Old Style" panose="02050604050505020204" pitchFamily="18" charset="0"/>
              </a:rPr>
              <a:t>Core Barrel upper and lower girth welds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Core Barrel middle and lower axial welds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endParaRPr lang="en-US" sz="1800" dirty="0">
              <a:latin typeface="Bookman Old Style" panose="02050604050505020204" pitchFamily="18" charset="0"/>
            </a:endParaRPr>
          </a:p>
          <a:p>
            <a:endParaRPr lang="en-US" sz="240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70175-97FB-1A8E-C9C1-32F1D04C1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1" y="1429659"/>
            <a:ext cx="3687096" cy="477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71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7E697-1ADA-BB0B-44A2-69051E93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804334"/>
            <a:ext cx="2826985" cy="5219948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10-Year 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54681-A046-FDF1-C5CE-0FF38ABC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057" y="804333"/>
            <a:ext cx="8777207" cy="521994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Additional Inspections – MRP 227</a:t>
            </a:r>
          </a:p>
          <a:p>
            <a:r>
              <a:rPr lang="en-US" dirty="0">
                <a:latin typeface="Bookman Old Style" panose="02050604050505020204" pitchFamily="18" charset="0"/>
              </a:rPr>
              <a:t>Thermal Shield Support Block Bolts (top of core barrel)</a:t>
            </a:r>
          </a:p>
          <a:p>
            <a:r>
              <a:rPr lang="en-US" dirty="0">
                <a:latin typeface="Bookman Old Style" panose="02050604050505020204" pitchFamily="18" charset="0"/>
              </a:rPr>
              <a:t>Core Barrel Thermal Shield Flexures (bottom of core barrel)</a:t>
            </a:r>
            <a:endParaRPr lang="en-US" sz="2400" dirty="0">
              <a:latin typeface="Bookman Old Style" panose="02050604050505020204" pitchFamily="18" charset="0"/>
            </a:endParaRPr>
          </a:p>
          <a:p>
            <a:endParaRPr lang="en-US" sz="1800" dirty="0">
              <a:latin typeface="Bookman Old Style" panose="02050604050505020204" pitchFamily="18" charset="0"/>
            </a:endParaRPr>
          </a:p>
          <a:p>
            <a:endParaRPr lang="en-US" sz="24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5DE0B-7678-3A22-8DB0-5F2C5EEDD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17" y="2167190"/>
            <a:ext cx="5214957" cy="42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59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7E697-1ADA-BB0B-44A2-69051E93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804334"/>
            <a:ext cx="2826985" cy="5219948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10-Year 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54681-A046-FDF1-C5CE-0FF38ABC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057" y="804333"/>
            <a:ext cx="8777207" cy="521994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Additional Inspections – MRP 227</a:t>
            </a:r>
          </a:p>
          <a:p>
            <a:r>
              <a:rPr lang="en-US" dirty="0">
                <a:latin typeface="Bookman Old Style" panose="02050604050505020204" pitchFamily="18" charset="0"/>
              </a:rPr>
              <a:t>Baffle assembly and baffle-edge bolts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endParaRPr lang="en-US" sz="1800" dirty="0">
              <a:latin typeface="Bookman Old Style" panose="02050604050505020204" pitchFamily="18" charset="0"/>
            </a:endParaRPr>
          </a:p>
          <a:p>
            <a:endParaRPr lang="en-US" sz="240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FFFBF-4A0E-1A78-BF8A-B82A6BE22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1" y="1887361"/>
            <a:ext cx="6013537" cy="413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9FBCEC-B70E-5ABC-2698-1DFBC77DD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6" t="15520" r="25735" b="16065"/>
          <a:stretch/>
        </p:blipFill>
        <p:spPr>
          <a:xfrm>
            <a:off x="7291853" y="2104899"/>
            <a:ext cx="4079154" cy="37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98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168</TotalTime>
  <Words>603</Words>
  <Application>Microsoft Office PowerPoint</Application>
  <PresentationFormat>Widescreen</PresentationFormat>
  <Paragraphs>130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Amasis MT Pro Black</vt:lpstr>
      <vt:lpstr>Bookman Old Style</vt:lpstr>
      <vt:lpstr>Calibri</vt:lpstr>
      <vt:lpstr>Corbel</vt:lpstr>
      <vt:lpstr>Wingdings</vt:lpstr>
      <vt:lpstr>Banded</vt:lpstr>
      <vt:lpstr>Rx 10 Year ISI and Clevis Bolt Replacement</vt:lpstr>
      <vt:lpstr>Objectives</vt:lpstr>
      <vt:lpstr>10-Year ISI</vt:lpstr>
      <vt:lpstr>10-Year ISI</vt:lpstr>
      <vt:lpstr>10-Year ISI</vt:lpstr>
      <vt:lpstr>10-Year ISI</vt:lpstr>
      <vt:lpstr>10-Year ISI</vt:lpstr>
      <vt:lpstr>10-Year ISI</vt:lpstr>
      <vt:lpstr>10-Year ISI</vt:lpstr>
      <vt:lpstr>10-Year ISI</vt:lpstr>
      <vt:lpstr>10-Year ISI</vt:lpstr>
      <vt:lpstr>10-Year ISI</vt:lpstr>
      <vt:lpstr>10-Year ISI</vt:lpstr>
    </vt:vector>
  </TitlesOfParts>
  <Company>Tennessee Valley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Rx 10 Year ISI and Clevis Bolt Replacement</dc:title>
  <dc:creator>Hertz, John-Joseph Michael</dc:creator>
  <cp:lastModifiedBy>Hertz, John-Joseph Michael</cp:lastModifiedBy>
  <cp:revision>1</cp:revision>
  <dcterms:created xsi:type="dcterms:W3CDTF">2024-06-04T13:13:25Z</dcterms:created>
  <dcterms:modified xsi:type="dcterms:W3CDTF">2024-06-05T20:18:00Z</dcterms:modified>
</cp:coreProperties>
</file>